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58" r:id="rId2"/>
    <p:sldId id="459" r:id="rId3"/>
    <p:sldId id="462" r:id="rId4"/>
    <p:sldId id="461" r:id="rId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C4E9"/>
    <a:srgbClr val="6B9EDB"/>
    <a:srgbClr val="FFFFFF"/>
    <a:srgbClr val="176697"/>
    <a:srgbClr val="0D6CC0"/>
    <a:srgbClr val="0A47A2"/>
    <a:srgbClr val="1472BC"/>
    <a:srgbClr val="00924C"/>
    <a:srgbClr val="FFFF99"/>
    <a:srgbClr val="1128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6" autoAdjust="0"/>
    <p:restoredTop sz="97235" autoAdjust="0"/>
  </p:normalViewPr>
  <p:slideViewPr>
    <p:cSldViewPr>
      <p:cViewPr varScale="1">
        <p:scale>
          <a:sx n="106" d="100"/>
          <a:sy n="106" d="100"/>
        </p:scale>
        <p:origin x="900" y="11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4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LEBER MELO" userId="6d317ba6fc28ad80" providerId="LiveId" clId="{CF910860-2053-4B6B-B3A4-FBB1877B8D2F}"/>
    <pc:docChg chg="custSel modMainMaster">
      <pc:chgData name="KLEBER MELO" userId="6d317ba6fc28ad80" providerId="LiveId" clId="{CF910860-2053-4B6B-B3A4-FBB1877B8D2F}" dt="2023-08-01T06:51:17.204" v="33" actId="167"/>
      <pc:docMkLst>
        <pc:docMk/>
      </pc:docMkLst>
      <pc:sldMasterChg chg="modSldLayout">
        <pc:chgData name="KLEBER MELO" userId="6d317ba6fc28ad80" providerId="LiveId" clId="{CF910860-2053-4B6B-B3A4-FBB1877B8D2F}" dt="2023-08-01T06:51:17.204" v="33" actId="167"/>
        <pc:sldMasterMkLst>
          <pc:docMk/>
          <pc:sldMasterMk cId="1742513234" sldId="2147483648"/>
        </pc:sldMasterMkLst>
        <pc:sldLayoutChg chg="addSp delSp modSp mod">
          <pc:chgData name="KLEBER MELO" userId="6d317ba6fc28ad80" providerId="LiveId" clId="{CF910860-2053-4B6B-B3A4-FBB1877B8D2F}" dt="2023-08-01T06:51:17.204" v="33" actId="167"/>
          <pc:sldLayoutMkLst>
            <pc:docMk/>
            <pc:sldMasterMk cId="1742513234" sldId="2147483648"/>
            <pc:sldLayoutMk cId="958039965" sldId="2147483649"/>
          </pc:sldLayoutMkLst>
          <pc:spChg chg="add mod ord">
            <ac:chgData name="KLEBER MELO" userId="6d317ba6fc28ad80" providerId="LiveId" clId="{CF910860-2053-4B6B-B3A4-FBB1877B8D2F}" dt="2023-08-01T06:51:17.204" v="33" actId="167"/>
            <ac:spMkLst>
              <pc:docMk/>
              <pc:sldMasterMk cId="1742513234" sldId="2147483648"/>
              <pc:sldLayoutMk cId="958039965" sldId="2147483649"/>
              <ac:spMk id="5" creationId="{66EB0B87-BA91-C1F0-330D-1062F726BD2A}"/>
            </ac:spMkLst>
          </pc:spChg>
          <pc:spChg chg="add mod ord">
            <ac:chgData name="KLEBER MELO" userId="6d317ba6fc28ad80" providerId="LiveId" clId="{CF910860-2053-4B6B-B3A4-FBB1877B8D2F}" dt="2023-08-01T06:51:17.204" v="33" actId="167"/>
            <ac:spMkLst>
              <pc:docMk/>
              <pc:sldMasterMk cId="1742513234" sldId="2147483648"/>
              <pc:sldLayoutMk cId="958039965" sldId="2147483649"/>
              <ac:spMk id="6" creationId="{5E650383-BE50-40DB-2133-43F50F11D524}"/>
            </ac:spMkLst>
          </pc:spChg>
          <pc:spChg chg="del">
            <ac:chgData name="KLEBER MELO" userId="6d317ba6fc28ad80" providerId="LiveId" clId="{CF910860-2053-4B6B-B3A4-FBB1877B8D2F}" dt="2023-08-01T06:51:07.386" v="29" actId="478"/>
            <ac:spMkLst>
              <pc:docMk/>
              <pc:sldMasterMk cId="1742513234" sldId="2147483648"/>
              <pc:sldLayoutMk cId="958039965" sldId="2147483649"/>
              <ac:spMk id="8" creationId="{00000000-0000-0000-0000-000000000000}"/>
            </ac:spMkLst>
          </pc:spChg>
          <pc:spChg chg="del">
            <ac:chgData name="KLEBER MELO" userId="6d317ba6fc28ad80" providerId="LiveId" clId="{CF910860-2053-4B6B-B3A4-FBB1877B8D2F}" dt="2023-08-01T06:51:08.222" v="30" actId="478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spChg chg="mod">
            <ac:chgData name="KLEBER MELO" userId="6d317ba6fc28ad80" providerId="LiveId" clId="{CF910860-2053-4B6B-B3A4-FBB1877B8D2F}" dt="2023-08-01T06:50:45.901" v="27" actId="14100"/>
            <ac:spMkLst>
              <pc:docMk/>
              <pc:sldMasterMk cId="1742513234" sldId="2147483648"/>
              <pc:sldLayoutMk cId="958039965" sldId="2147483649"/>
              <ac:spMk id="12" creationId="{00000000-0000-0000-0000-000000000000}"/>
            </ac:spMkLst>
          </pc:spChg>
          <pc:picChg chg="add mod ord">
            <ac:chgData name="KLEBER MELO" userId="6d317ba6fc28ad80" providerId="LiveId" clId="{CF910860-2053-4B6B-B3A4-FBB1877B8D2F}" dt="2023-08-01T06:51:17.204" v="33" actId="167"/>
            <ac:picMkLst>
              <pc:docMk/>
              <pc:sldMasterMk cId="1742513234" sldId="2147483648"/>
              <pc:sldLayoutMk cId="958039965" sldId="2147483649"/>
              <ac:picMk id="4" creationId="{FD3DCC66-CFD3-5573-16C4-8E23CF239FF7}"/>
            </ac:picMkLst>
          </pc:picChg>
          <pc:picChg chg="del">
            <ac:chgData name="KLEBER MELO" userId="6d317ba6fc28ad80" providerId="LiveId" clId="{CF910860-2053-4B6B-B3A4-FBB1877B8D2F}" dt="2023-08-01T06:51:10.122" v="31" actId="478"/>
            <ac:picMkLst>
              <pc:docMk/>
              <pc:sldMasterMk cId="1742513234" sldId="2147483648"/>
              <pc:sldLayoutMk cId="958039965" sldId="2147483649"/>
              <ac:picMk id="7" creationId="{00000000-0000-0000-0000-000000000000}"/>
            </ac:picMkLst>
          </pc:picChg>
          <pc:picChg chg="add mod ord">
            <ac:chgData name="KLEBER MELO" userId="6d317ba6fc28ad80" providerId="LiveId" clId="{CF910860-2053-4B6B-B3A4-FBB1877B8D2F}" dt="2023-08-01T06:51:17.204" v="33" actId="167"/>
            <ac:picMkLst>
              <pc:docMk/>
              <pc:sldMasterMk cId="1742513234" sldId="2147483648"/>
              <pc:sldLayoutMk cId="958039965" sldId="2147483649"/>
              <ac:picMk id="11" creationId="{5068E9C9-EDAB-CB37-0ADD-F6F493241430}"/>
            </ac:picMkLst>
          </pc:picChg>
          <pc:picChg chg="del">
            <ac:chgData name="KLEBER MELO" userId="6d317ba6fc28ad80" providerId="LiveId" clId="{CF910860-2053-4B6B-B3A4-FBB1877B8D2F}" dt="2023-08-01T06:51:06.696" v="28" actId="478"/>
            <ac:picMkLst>
              <pc:docMk/>
              <pc:sldMasterMk cId="1742513234" sldId="2147483648"/>
              <pc:sldLayoutMk cId="958039965" sldId="2147483649"/>
              <ac:picMk id="15" creationId="{5C37CF3C-3BAE-40C2-B346-7029709FD7FB}"/>
            </ac:picMkLst>
          </pc:picChg>
        </pc:sldLayoutChg>
        <pc:sldLayoutChg chg="modSp mod">
          <pc:chgData name="KLEBER MELO" userId="6d317ba6fc28ad80" providerId="LiveId" clId="{CF910860-2053-4B6B-B3A4-FBB1877B8D2F}" dt="2023-08-01T06:50:33.993" v="25" actId="20577"/>
          <pc:sldLayoutMkLst>
            <pc:docMk/>
            <pc:sldMasterMk cId="1742513234" sldId="2147483648"/>
            <pc:sldLayoutMk cId="1697425648" sldId="2147483653"/>
          </pc:sldLayoutMkLst>
          <pc:spChg chg="mod">
            <ac:chgData name="KLEBER MELO" userId="6d317ba6fc28ad80" providerId="LiveId" clId="{CF910860-2053-4B6B-B3A4-FBB1877B8D2F}" dt="2023-08-01T06:50:33.993" v="25" actId="20577"/>
            <ac:spMkLst>
              <pc:docMk/>
              <pc:sldMasterMk cId="1742513234" sldId="2147483648"/>
              <pc:sldLayoutMk cId="1697425648" sldId="2147483653"/>
              <ac:spMk id="12" creationId="{00000000-0000-0000-0000-000000000000}"/>
            </ac:spMkLst>
          </pc:spChg>
        </pc:sldLayoutChg>
      </pc:sldMasterChg>
    </pc:docChg>
  </pc:docChgLst>
  <pc:docChgLst>
    <pc:chgData name="KLEBER MELO" userId="6d317ba6fc28ad80" providerId="LiveId" clId="{60CE1049-91F5-4B59-ACB1-C88DDD7A0EDA}"/>
    <pc:docChg chg="modMainMaster">
      <pc:chgData name="KLEBER MELO" userId="6d317ba6fc28ad80" providerId="LiveId" clId="{60CE1049-91F5-4B59-ACB1-C88DDD7A0EDA}" dt="2021-11-24T12:58:14.766" v="1" actId="1076"/>
      <pc:docMkLst>
        <pc:docMk/>
      </pc:docMkLst>
      <pc:sldMasterChg chg="modSldLayout">
        <pc:chgData name="KLEBER MELO" userId="6d317ba6fc28ad80" providerId="LiveId" clId="{60CE1049-91F5-4B59-ACB1-C88DDD7A0EDA}" dt="2021-11-24T12:58:14.766" v="1" actId="1076"/>
        <pc:sldMasterMkLst>
          <pc:docMk/>
          <pc:sldMasterMk cId="1742513234" sldId="2147483648"/>
        </pc:sldMasterMkLst>
        <pc:sldLayoutChg chg="modSp mod">
          <pc:chgData name="KLEBER MELO" userId="6d317ba6fc28ad80" providerId="LiveId" clId="{60CE1049-91F5-4B59-ACB1-C88DDD7A0EDA}" dt="2021-11-24T12:58:14.766" v="1" actId="1076"/>
          <pc:sldLayoutMkLst>
            <pc:docMk/>
            <pc:sldMasterMk cId="1742513234" sldId="2147483648"/>
            <pc:sldLayoutMk cId="958039965" sldId="2147483649"/>
          </pc:sldLayoutMkLst>
          <pc:spChg chg="mod">
            <ac:chgData name="KLEBER MELO" userId="6d317ba6fc28ad80" providerId="LiveId" clId="{60CE1049-91F5-4B59-ACB1-C88DDD7A0EDA}" dt="2021-11-24T12:58:14.766" v="1" actId="1076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picChg chg="mod">
            <ac:chgData name="KLEBER MELO" userId="6d317ba6fc28ad80" providerId="LiveId" clId="{60CE1049-91F5-4B59-ACB1-C88DDD7A0EDA}" dt="2021-11-24T12:58:04.125" v="0" actId="1076"/>
            <ac:picMkLst>
              <pc:docMk/>
              <pc:sldMasterMk cId="1742513234" sldId="2147483648"/>
              <pc:sldLayoutMk cId="958039965" sldId="2147483649"/>
              <ac:picMk id="7" creationId="{00000000-0000-0000-0000-000000000000}"/>
            </ac:picMkLst>
          </pc:picChg>
        </pc:sldLayoutChg>
      </pc:sldMasterChg>
    </pc:docChg>
  </pc:docChgLst>
  <pc:docChgLst>
    <pc:chgData name="KLEBER MELO" userId="6d317ba6fc28ad80" providerId="LiveId" clId="{2C187F37-2868-4F78-B152-6ED0CA3B3BF9}"/>
    <pc:docChg chg="undo custSel addSld delSld modSld modMainMaster">
      <pc:chgData name="KLEBER MELO" userId="6d317ba6fc28ad80" providerId="LiveId" clId="{2C187F37-2868-4F78-B152-6ED0CA3B3BF9}" dt="2021-10-31T10:24:27.642" v="1020"/>
      <pc:docMkLst>
        <pc:docMk/>
      </pc:docMkLst>
      <pc:sldChg chg="addSp delSp modSp mod">
        <pc:chgData name="KLEBER MELO" userId="6d317ba6fc28ad80" providerId="LiveId" clId="{2C187F37-2868-4F78-B152-6ED0CA3B3BF9}" dt="2021-10-31T10:02:32.896" v="31" actId="478"/>
        <pc:sldMkLst>
          <pc:docMk/>
          <pc:sldMk cId="2011386282" sldId="458"/>
        </pc:sldMkLst>
        <pc:picChg chg="add del mod">
          <ac:chgData name="KLEBER MELO" userId="6d317ba6fc28ad80" providerId="LiveId" clId="{2C187F37-2868-4F78-B152-6ED0CA3B3BF9}" dt="2021-10-31T10:02:32.896" v="31" actId="478"/>
          <ac:picMkLst>
            <pc:docMk/>
            <pc:sldMk cId="2011386282" sldId="458"/>
            <ac:picMk id="3" creationId="{8FADB99B-D729-4331-A5D2-937B75E259F6}"/>
          </ac:picMkLst>
        </pc:picChg>
      </pc:sldChg>
      <pc:sldChg chg="modSp del mod">
        <pc:chgData name="KLEBER MELO" userId="6d317ba6fc28ad80" providerId="LiveId" clId="{2C187F37-2868-4F78-B152-6ED0CA3B3BF9}" dt="2021-10-31T10:20:59.137" v="928" actId="47"/>
        <pc:sldMkLst>
          <pc:docMk/>
          <pc:sldMk cId="4079294450" sldId="460"/>
        </pc:sldMkLst>
        <pc:spChg chg="mod">
          <ac:chgData name="KLEBER MELO" userId="6d317ba6fc28ad80" providerId="LiveId" clId="{2C187F37-2868-4F78-B152-6ED0CA3B3BF9}" dt="2021-10-31T10:20:42.624" v="925" actId="12"/>
          <ac:spMkLst>
            <pc:docMk/>
            <pc:sldMk cId="4079294450" sldId="460"/>
            <ac:spMk id="9" creationId="{00000000-0000-0000-0000-000000000000}"/>
          </ac:spMkLst>
        </pc:spChg>
      </pc:sldChg>
      <pc:sldChg chg="addSp delSp modSp new mod modClrScheme chgLayout">
        <pc:chgData name="KLEBER MELO" userId="6d317ba6fc28ad80" providerId="LiveId" clId="{2C187F37-2868-4F78-B152-6ED0CA3B3BF9}" dt="2021-10-31T10:21:54.781" v="988" actId="20577"/>
        <pc:sldMkLst>
          <pc:docMk/>
          <pc:sldMk cId="3047362632" sldId="462"/>
        </pc:sldMkLst>
        <pc:spChg chg="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2" creationId="{6EDED60B-BFC9-4359-8733-A61C7C0707D1}"/>
          </ac:spMkLst>
        </pc:spChg>
        <pc:spChg chg="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3" creationId="{ED10F206-FA4C-4A10-91F9-3EB21C3C0071}"/>
          </ac:spMkLst>
        </pc:spChg>
        <pc:spChg chg="del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4" creationId="{3CD2BEB5-CF5F-4D9E-9002-D7A40E91F4B3}"/>
          </ac:spMkLst>
        </pc:spChg>
        <pc:spChg chg="del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5" creationId="{233EEF18-25E8-4844-81DD-3C2D331C92E2}"/>
          </ac:spMkLst>
        </pc:spChg>
        <pc:spChg chg="del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6" creationId="{EBC07F78-ACFD-455C-BBBD-C2F2D3E9B3AE}"/>
          </ac:spMkLst>
        </pc:spChg>
        <pc:spChg chg="add mod ord">
          <ac:chgData name="KLEBER MELO" userId="6d317ba6fc28ad80" providerId="LiveId" clId="{2C187F37-2868-4F78-B152-6ED0CA3B3BF9}" dt="2021-10-31T10:21:16.809" v="938" actId="20577"/>
          <ac:spMkLst>
            <pc:docMk/>
            <pc:sldMk cId="3047362632" sldId="462"/>
            <ac:spMk id="7" creationId="{3D3D0CCF-5F45-4CD1-B52D-CD4D0E1531A3}"/>
          </ac:spMkLst>
        </pc:spChg>
        <pc:spChg chg="add mod ord">
          <ac:chgData name="KLEBER MELO" userId="6d317ba6fc28ad80" providerId="LiveId" clId="{2C187F37-2868-4F78-B152-6ED0CA3B3BF9}" dt="2021-10-31T10:21:54.781" v="988" actId="20577"/>
          <ac:spMkLst>
            <pc:docMk/>
            <pc:sldMk cId="3047362632" sldId="462"/>
            <ac:spMk id="8" creationId="{3E1C7AFE-52D1-43B9-A374-F1CACDFD95D1}"/>
          </ac:spMkLst>
        </pc:spChg>
        <pc:spChg chg="add mod ord">
          <ac:chgData name="KLEBER MELO" userId="6d317ba6fc28ad80" providerId="LiveId" clId="{2C187F37-2868-4F78-B152-6ED0CA3B3BF9}" dt="2021-10-31T10:21:20.904" v="946" actId="20577"/>
          <ac:spMkLst>
            <pc:docMk/>
            <pc:sldMk cId="3047362632" sldId="462"/>
            <ac:spMk id="9" creationId="{BA1E3D06-CA57-486C-A0B1-2342DF528FAE}"/>
          </ac:spMkLst>
        </pc:spChg>
        <pc:spChg chg="add mod ord">
          <ac:chgData name="KLEBER MELO" userId="6d317ba6fc28ad80" providerId="LiveId" clId="{2C187F37-2868-4F78-B152-6ED0CA3B3BF9}" dt="2021-10-31T10:20:56.259" v="927" actId="700"/>
          <ac:spMkLst>
            <pc:docMk/>
            <pc:sldMk cId="3047362632" sldId="462"/>
            <ac:spMk id="10" creationId="{4BFF2618-EAC2-485A-89B9-E7586DE1B455}"/>
          </ac:spMkLst>
        </pc:spChg>
      </pc:sldChg>
      <pc:sldMasterChg chg="modSldLayout">
        <pc:chgData name="KLEBER MELO" userId="6d317ba6fc28ad80" providerId="LiveId" clId="{2C187F37-2868-4F78-B152-6ED0CA3B3BF9}" dt="2021-10-31T10:24:27.642" v="1020"/>
        <pc:sldMasterMkLst>
          <pc:docMk/>
          <pc:sldMasterMk cId="1742513234" sldId="2147483648"/>
        </pc:sldMasterMkLst>
        <pc:sldLayoutChg chg="addSp delSp modSp mod">
          <pc:chgData name="KLEBER MELO" userId="6d317ba6fc28ad80" providerId="LiveId" clId="{2C187F37-2868-4F78-B152-6ED0CA3B3BF9}" dt="2021-10-31T10:24:20.884" v="1018" actId="1037"/>
          <pc:sldLayoutMkLst>
            <pc:docMk/>
            <pc:sldMasterMk cId="1742513234" sldId="2147483648"/>
            <pc:sldLayoutMk cId="958039965" sldId="2147483649"/>
          </pc:sldLayoutMkLst>
          <pc:spChg chg="mod">
            <ac:chgData name="KLEBER MELO" userId="6d317ba6fc28ad80" providerId="LiveId" clId="{2C187F37-2868-4F78-B152-6ED0CA3B3BF9}" dt="2021-10-31T10:03:45.381" v="48" actId="1035"/>
            <ac:spMkLst>
              <pc:docMk/>
              <pc:sldMasterMk cId="1742513234" sldId="2147483648"/>
              <pc:sldLayoutMk cId="958039965" sldId="2147483649"/>
              <ac:spMk id="2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3:45.381" v="48" actId="1035"/>
            <ac:spMkLst>
              <pc:docMk/>
              <pc:sldMasterMk cId="1742513234" sldId="2147483648"/>
              <pc:sldLayoutMk cId="958039965" sldId="2147483649"/>
              <ac:spMk id="3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2:24.246" v="29" actId="207"/>
            <ac:spMkLst>
              <pc:docMk/>
              <pc:sldMasterMk cId="1742513234" sldId="2147483648"/>
              <pc:sldLayoutMk cId="958039965" sldId="2147483649"/>
              <ac:spMk id="8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22:44.261" v="997" actId="1037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3:45.381" v="48" actId="1035"/>
            <ac:spMkLst>
              <pc:docMk/>
              <pc:sldMasterMk cId="1742513234" sldId="2147483648"/>
              <pc:sldLayoutMk cId="958039965" sldId="2147483649"/>
              <ac:spMk id="10" creationId="{00000000-0000-0000-0000-000000000000}"/>
            </ac:spMkLst>
          </pc:spChg>
          <pc:picChg chg="add del mod">
            <ac:chgData name="KLEBER MELO" userId="6d317ba6fc28ad80" providerId="LiveId" clId="{2C187F37-2868-4F78-B152-6ED0CA3B3BF9}" dt="2021-10-31T10:17:39.511" v="919" actId="478"/>
            <ac:picMkLst>
              <pc:docMk/>
              <pc:sldMasterMk cId="1742513234" sldId="2147483648"/>
              <pc:sldLayoutMk cId="958039965" sldId="2147483649"/>
              <ac:picMk id="5" creationId="{755EC875-C990-4F74-8C79-91E73381B429}"/>
            </ac:picMkLst>
          </pc:picChg>
          <pc:picChg chg="mod">
            <ac:chgData name="KLEBER MELO" userId="6d317ba6fc28ad80" providerId="LiveId" clId="{2C187F37-2868-4F78-B152-6ED0CA3B3BF9}" dt="2021-10-31T10:22:38.980" v="990" actId="14100"/>
            <ac:picMkLst>
              <pc:docMk/>
              <pc:sldMasterMk cId="1742513234" sldId="2147483648"/>
              <pc:sldLayoutMk cId="958039965" sldId="2147483649"/>
              <ac:picMk id="7" creationId="{00000000-0000-0000-0000-000000000000}"/>
            </ac:picMkLst>
          </pc:picChg>
          <pc:picChg chg="del">
            <ac:chgData name="KLEBER MELO" userId="6d317ba6fc28ad80" providerId="LiveId" clId="{2C187F37-2868-4F78-B152-6ED0CA3B3BF9}" dt="2021-10-31T09:58:32.581" v="0" actId="478"/>
            <ac:picMkLst>
              <pc:docMk/>
              <pc:sldMasterMk cId="1742513234" sldId="2147483648"/>
              <pc:sldLayoutMk cId="958039965" sldId="2147483649"/>
              <ac:picMk id="11" creationId="{00000000-0000-0000-0000-000000000000}"/>
            </ac:picMkLst>
          </pc:picChg>
          <pc:picChg chg="add del mod">
            <ac:chgData name="KLEBER MELO" userId="6d317ba6fc28ad80" providerId="LiveId" clId="{2C187F37-2868-4F78-B152-6ED0CA3B3BF9}" dt="2021-10-31T10:00:56.190" v="24" actId="478"/>
            <ac:picMkLst>
              <pc:docMk/>
              <pc:sldMasterMk cId="1742513234" sldId="2147483648"/>
              <pc:sldLayoutMk cId="958039965" sldId="2147483649"/>
              <ac:picMk id="13" creationId="{C030BA2F-D9B4-4846-A743-F1DBC733710E}"/>
            </ac:picMkLst>
          </pc:picChg>
          <pc:picChg chg="add del mod">
            <ac:chgData name="KLEBER MELO" userId="6d317ba6fc28ad80" providerId="LiveId" clId="{2C187F37-2868-4F78-B152-6ED0CA3B3BF9}" dt="2021-10-31T10:02:28.647" v="30" actId="478"/>
            <ac:picMkLst>
              <pc:docMk/>
              <pc:sldMasterMk cId="1742513234" sldId="2147483648"/>
              <pc:sldLayoutMk cId="958039965" sldId="2147483649"/>
              <ac:picMk id="14" creationId="{92E21239-2B78-4AC4-A8E2-575A4B11EB36}"/>
            </ac:picMkLst>
          </pc:picChg>
          <pc:picChg chg="add mod">
            <ac:chgData name="KLEBER MELO" userId="6d317ba6fc28ad80" providerId="LiveId" clId="{2C187F37-2868-4F78-B152-6ED0CA3B3BF9}" dt="2021-10-31T10:24:20.884" v="1018" actId="1037"/>
            <ac:picMkLst>
              <pc:docMk/>
              <pc:sldMasterMk cId="1742513234" sldId="2147483648"/>
              <pc:sldLayoutMk cId="958039965" sldId="2147483649"/>
              <ac:picMk id="15" creationId="{5C37CF3C-3BAE-40C2-B346-7029709FD7FB}"/>
            </ac:picMkLst>
          </pc:picChg>
        </pc:sldLayoutChg>
        <pc:sldLayoutChg chg="addSp delSp modSp mod">
          <pc:chgData name="KLEBER MELO" userId="6d317ba6fc28ad80" providerId="LiveId" clId="{2C187F37-2868-4F78-B152-6ED0CA3B3BF9}" dt="2021-10-31T10:18:22.990" v="921" actId="108"/>
          <pc:sldLayoutMkLst>
            <pc:docMk/>
            <pc:sldMasterMk cId="1742513234" sldId="2147483648"/>
            <pc:sldLayoutMk cId="4006633785" sldId="2147483651"/>
          </pc:sldLayoutMkLst>
          <pc:spChg chg="ord">
            <ac:chgData name="KLEBER MELO" userId="6d317ba6fc28ad80" providerId="LiveId" clId="{2C187F37-2868-4F78-B152-6ED0CA3B3BF9}" dt="2021-10-31T10:12:22.854" v="772" actId="167"/>
            <ac:spMkLst>
              <pc:docMk/>
              <pc:sldMasterMk cId="1742513234" sldId="2147483648"/>
              <pc:sldLayoutMk cId="4006633785" sldId="2147483651"/>
              <ac:spMk id="3" creationId="{2C78F0E5-0A70-42BE-A364-2018D5D6DFAE}"/>
            </ac:spMkLst>
          </pc:spChg>
          <pc:spChg chg="mod">
            <ac:chgData name="KLEBER MELO" userId="6d317ba6fc28ad80" providerId="LiveId" clId="{2C187F37-2868-4F78-B152-6ED0CA3B3BF9}" dt="2021-10-31T10:18:22.990" v="921" actId="108"/>
            <ac:spMkLst>
              <pc:docMk/>
              <pc:sldMasterMk cId="1742513234" sldId="2147483648"/>
              <pc:sldLayoutMk cId="4006633785" sldId="2147483651"/>
              <ac:spMk id="4" creationId="{00000000-0000-0000-0000-000000000000}"/>
            </ac:spMkLst>
          </pc:spChg>
          <pc:spChg chg="add mod ord">
            <ac:chgData name="KLEBER MELO" userId="6d317ba6fc28ad80" providerId="LiveId" clId="{2C187F37-2868-4F78-B152-6ED0CA3B3BF9}" dt="2021-10-31T10:12:08.490" v="748" actId="167"/>
            <ac:spMkLst>
              <pc:docMk/>
              <pc:sldMasterMk cId="1742513234" sldId="2147483648"/>
              <pc:sldLayoutMk cId="4006633785" sldId="2147483651"/>
              <ac:spMk id="13" creationId="{5ED03C0F-FE1F-45D4-BF7D-792B7DBE00B7}"/>
            </ac:spMkLst>
          </pc:spChg>
          <pc:spChg chg="add mod ord">
            <ac:chgData name="KLEBER MELO" userId="6d317ba6fc28ad80" providerId="LiveId" clId="{2C187F37-2868-4F78-B152-6ED0CA3B3BF9}" dt="2021-10-31T10:16:44.177" v="911" actId="207"/>
            <ac:spMkLst>
              <pc:docMk/>
              <pc:sldMasterMk cId="1742513234" sldId="2147483648"/>
              <pc:sldLayoutMk cId="4006633785" sldId="2147483651"/>
              <ac:spMk id="14" creationId="{5B00DADB-E71F-4425-A370-B3D95F08C78E}"/>
            </ac:spMkLst>
          </pc:spChg>
          <pc:picChg chg="add del mod">
            <ac:chgData name="KLEBER MELO" userId="6d317ba6fc28ad80" providerId="LiveId" clId="{2C187F37-2868-4F78-B152-6ED0CA3B3BF9}" dt="2021-10-31T10:07:38.909" v="79" actId="478"/>
            <ac:picMkLst>
              <pc:docMk/>
              <pc:sldMasterMk cId="1742513234" sldId="2147483648"/>
              <pc:sldLayoutMk cId="4006633785" sldId="2147483651"/>
              <ac:picMk id="9" creationId="{00000000-0000-0000-0000-000000000000}"/>
            </ac:picMkLst>
          </pc:picChg>
          <pc:picChg chg="add del mod">
            <ac:chgData name="KLEBER MELO" userId="6d317ba6fc28ad80" providerId="LiveId" clId="{2C187F37-2868-4F78-B152-6ED0CA3B3BF9}" dt="2021-10-31T10:04:36.119" v="58" actId="478"/>
            <ac:picMkLst>
              <pc:docMk/>
              <pc:sldMasterMk cId="1742513234" sldId="2147483648"/>
              <pc:sldLayoutMk cId="4006633785" sldId="2147483651"/>
              <ac:picMk id="10" creationId="{1F96D584-CA36-445C-A72F-F5EB20A0C975}"/>
            </ac:picMkLst>
          </pc:picChg>
          <pc:picChg chg="add del mod">
            <ac:chgData name="KLEBER MELO" userId="6d317ba6fc28ad80" providerId="LiveId" clId="{2C187F37-2868-4F78-B152-6ED0CA3B3BF9}" dt="2021-10-31T10:15:09.876" v="906" actId="478"/>
            <ac:picMkLst>
              <pc:docMk/>
              <pc:sldMasterMk cId="1742513234" sldId="2147483648"/>
              <pc:sldLayoutMk cId="4006633785" sldId="2147483651"/>
              <ac:picMk id="12" creationId="{154B3827-5413-4C43-8BC5-CC09303D3D05}"/>
            </ac:picMkLst>
          </pc:picChg>
        </pc:sldLayoutChg>
        <pc:sldLayoutChg chg="addSp delSp modSp mod">
          <pc:chgData name="KLEBER MELO" userId="6d317ba6fc28ad80" providerId="LiveId" clId="{2C187F37-2868-4F78-B152-6ED0CA3B3BF9}" dt="2021-10-31T10:20:04.107" v="924"/>
          <pc:sldLayoutMkLst>
            <pc:docMk/>
            <pc:sldMasterMk cId="1742513234" sldId="2147483648"/>
            <pc:sldLayoutMk cId="3530766892" sldId="2147483652"/>
          </pc:sldLayoutMkLst>
          <pc:spChg chg="del">
            <ac:chgData name="KLEBER MELO" userId="6d317ba6fc28ad80" providerId="LiveId" clId="{2C187F37-2868-4F78-B152-6ED0CA3B3BF9}" dt="2021-10-31T10:17:02.595" v="912" actId="478"/>
            <ac:spMkLst>
              <pc:docMk/>
              <pc:sldMasterMk cId="1742513234" sldId="2147483648"/>
              <pc:sldLayoutMk cId="3530766892" sldId="2147483652"/>
              <ac:spMk id="2" creationId="{00000000-0000-0000-0000-000000000000}"/>
            </ac:spMkLst>
          </pc:spChg>
          <pc:spChg chg="del">
            <ac:chgData name="KLEBER MELO" userId="6d317ba6fc28ad80" providerId="LiveId" clId="{2C187F37-2868-4F78-B152-6ED0CA3B3BF9}" dt="2021-10-31T10:17:02.595" v="912" actId="478"/>
            <ac:spMkLst>
              <pc:docMk/>
              <pc:sldMasterMk cId="1742513234" sldId="2147483648"/>
              <pc:sldLayoutMk cId="3530766892" sldId="2147483652"/>
              <ac:spMk id="4" creationId="{00000000-0000-0000-0000-000000000000}"/>
            </ac:spMkLst>
          </pc:spChg>
          <pc:spChg chg="add mod">
            <ac:chgData name="KLEBER MELO" userId="6d317ba6fc28ad80" providerId="LiveId" clId="{2C187F37-2868-4F78-B152-6ED0CA3B3BF9}" dt="2021-10-31T10:17:03.617" v="913"/>
            <ac:spMkLst>
              <pc:docMk/>
              <pc:sldMasterMk cId="1742513234" sldId="2147483648"/>
              <pc:sldLayoutMk cId="3530766892" sldId="2147483652"/>
              <ac:spMk id="13" creationId="{F78B1942-23CD-452E-A0CC-AD62560882A1}"/>
            </ac:spMkLst>
          </pc:spChg>
          <pc:spChg chg="add mod">
            <ac:chgData name="KLEBER MELO" userId="6d317ba6fc28ad80" providerId="LiveId" clId="{2C187F37-2868-4F78-B152-6ED0CA3B3BF9}" dt="2021-10-31T10:17:03.617" v="913"/>
            <ac:spMkLst>
              <pc:docMk/>
              <pc:sldMasterMk cId="1742513234" sldId="2147483648"/>
              <pc:sldLayoutMk cId="3530766892" sldId="2147483652"/>
              <ac:spMk id="14" creationId="{7C876475-5A24-46ED-92F8-2594106337D9}"/>
            </ac:spMkLst>
          </pc:spChg>
          <pc:spChg chg="add mod">
            <ac:chgData name="KLEBER MELO" userId="6d317ba6fc28ad80" providerId="LiveId" clId="{2C187F37-2868-4F78-B152-6ED0CA3B3BF9}" dt="2021-10-31T10:17:03.617" v="913"/>
            <ac:spMkLst>
              <pc:docMk/>
              <pc:sldMasterMk cId="1742513234" sldId="2147483648"/>
              <pc:sldLayoutMk cId="3530766892" sldId="2147483652"/>
              <ac:spMk id="15" creationId="{42716F74-054F-4685-ADB6-55176B145C47}"/>
            </ac:spMkLst>
          </pc:spChg>
          <pc:spChg chg="add del mod">
            <ac:chgData name="KLEBER MELO" userId="6d317ba6fc28ad80" providerId="LiveId" clId="{2C187F37-2868-4F78-B152-6ED0CA3B3BF9}" dt="2021-10-31T10:20:03.452" v="923" actId="478"/>
            <ac:spMkLst>
              <pc:docMk/>
              <pc:sldMasterMk cId="1742513234" sldId="2147483648"/>
              <pc:sldLayoutMk cId="3530766892" sldId="2147483652"/>
              <ac:spMk id="16" creationId="{D1192A48-C899-4969-8A26-3587308478EE}"/>
            </ac:spMkLst>
          </pc:spChg>
          <pc:spChg chg="add mod">
            <ac:chgData name="KLEBER MELO" userId="6d317ba6fc28ad80" providerId="LiveId" clId="{2C187F37-2868-4F78-B152-6ED0CA3B3BF9}" dt="2021-10-31T10:20:04.107" v="924"/>
            <ac:spMkLst>
              <pc:docMk/>
              <pc:sldMasterMk cId="1742513234" sldId="2147483648"/>
              <pc:sldLayoutMk cId="3530766892" sldId="2147483652"/>
              <ac:spMk id="17" creationId="{7850CA6A-9524-41EF-95F3-64B2106F26FC}"/>
            </ac:spMkLst>
          </pc:spChg>
          <pc:picChg chg="del">
            <ac:chgData name="KLEBER MELO" userId="6d317ba6fc28ad80" providerId="LiveId" clId="{2C187F37-2868-4F78-B152-6ED0CA3B3BF9}" dt="2021-10-31T10:17:02.595" v="912" actId="478"/>
            <ac:picMkLst>
              <pc:docMk/>
              <pc:sldMasterMk cId="1742513234" sldId="2147483648"/>
              <pc:sldLayoutMk cId="3530766892" sldId="2147483652"/>
              <ac:picMk id="9" creationId="{00000000-0000-0000-0000-000000000000}"/>
            </ac:picMkLst>
          </pc:picChg>
        </pc:sldLayoutChg>
        <pc:sldLayoutChg chg="addSp delSp modSp mod">
          <pc:chgData name="KLEBER MELO" userId="6d317ba6fc28ad80" providerId="LiveId" clId="{2C187F37-2868-4F78-B152-6ED0CA3B3BF9}" dt="2021-10-31T10:24:27.642" v="1020"/>
          <pc:sldLayoutMkLst>
            <pc:docMk/>
            <pc:sldMasterMk cId="1742513234" sldId="2147483648"/>
            <pc:sldLayoutMk cId="1697425648" sldId="2147483653"/>
          </pc:sldLayoutMkLst>
          <pc:spChg chg="mod">
            <ac:chgData name="KLEBER MELO" userId="6d317ba6fc28ad80" providerId="LiveId" clId="{2C187F37-2868-4F78-B152-6ED0CA3B3BF9}" dt="2021-10-31T10:17:21.366" v="915" actId="1036"/>
            <ac:spMkLst>
              <pc:docMk/>
              <pc:sldMasterMk cId="1742513234" sldId="2147483648"/>
              <pc:sldLayoutMk cId="1697425648" sldId="2147483653"/>
              <ac:spMk id="2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17:21.366" v="915" actId="1036"/>
            <ac:spMkLst>
              <pc:docMk/>
              <pc:sldMasterMk cId="1742513234" sldId="2147483648"/>
              <pc:sldLayoutMk cId="1697425648" sldId="2147483653"/>
              <ac:spMk id="3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03:10.622" v="34" actId="207"/>
            <ac:spMkLst>
              <pc:docMk/>
              <pc:sldMasterMk cId="1742513234" sldId="2147483648"/>
              <pc:sldLayoutMk cId="1697425648" sldId="2147483653"/>
              <ac:spMk id="8" creationId="{00000000-0000-0000-0000-000000000000}"/>
            </ac:spMkLst>
          </pc:spChg>
          <pc:spChg chg="add del mod">
            <ac:chgData name="KLEBER MELO" userId="6d317ba6fc28ad80" providerId="LiveId" clId="{2C187F37-2868-4F78-B152-6ED0CA3B3BF9}" dt="2021-10-31T10:23:37.068" v="1016" actId="1038"/>
            <ac:spMkLst>
              <pc:docMk/>
              <pc:sldMasterMk cId="1742513234" sldId="2147483648"/>
              <pc:sldLayoutMk cId="1697425648" sldId="2147483653"/>
              <ac:spMk id="9" creationId="{00000000-0000-0000-0000-000000000000}"/>
            </ac:spMkLst>
          </pc:spChg>
          <pc:spChg chg="mod">
            <ac:chgData name="KLEBER MELO" userId="6d317ba6fc28ad80" providerId="LiveId" clId="{2C187F37-2868-4F78-B152-6ED0CA3B3BF9}" dt="2021-10-31T10:17:21.366" v="915" actId="1036"/>
            <ac:spMkLst>
              <pc:docMk/>
              <pc:sldMasterMk cId="1742513234" sldId="2147483648"/>
              <pc:sldLayoutMk cId="1697425648" sldId="2147483653"/>
              <ac:spMk id="10" creationId="{00000000-0000-0000-0000-000000000000}"/>
            </ac:spMkLst>
          </pc:spChg>
          <pc:spChg chg="add del mod">
            <ac:chgData name="KLEBER MELO" userId="6d317ba6fc28ad80" providerId="LiveId" clId="{2C187F37-2868-4F78-B152-6ED0CA3B3BF9}" dt="2021-10-31T10:23:01.295" v="1000"/>
            <ac:spMkLst>
              <pc:docMk/>
              <pc:sldMasterMk cId="1742513234" sldId="2147483648"/>
              <pc:sldLayoutMk cId="1697425648" sldId="2147483653"/>
              <ac:spMk id="16" creationId="{54AF3169-F7D8-4AD1-A3B6-E0F12B2CC310}"/>
            </ac:spMkLst>
          </pc:spChg>
          <pc:picChg chg="add del mod">
            <ac:chgData name="KLEBER MELO" userId="6d317ba6fc28ad80" providerId="LiveId" clId="{2C187F37-2868-4F78-B152-6ED0CA3B3BF9}" dt="2021-10-31T10:03:13.288" v="35" actId="478"/>
            <ac:picMkLst>
              <pc:docMk/>
              <pc:sldMasterMk cId="1742513234" sldId="2147483648"/>
              <pc:sldLayoutMk cId="1697425648" sldId="2147483653"/>
              <ac:picMk id="5" creationId="{387F29C0-6A66-4A15-B757-D4D5833DA1D6}"/>
            </ac:picMkLst>
          </pc:picChg>
          <pc:picChg chg="add del mod">
            <ac:chgData name="KLEBER MELO" userId="6d317ba6fc28ad80" providerId="LiveId" clId="{2C187F37-2868-4F78-B152-6ED0CA3B3BF9}" dt="2021-10-31T10:23:32.511" v="1010" actId="14100"/>
            <ac:picMkLst>
              <pc:docMk/>
              <pc:sldMasterMk cId="1742513234" sldId="2147483648"/>
              <pc:sldLayoutMk cId="1697425648" sldId="2147483653"/>
              <ac:picMk id="7" creationId="{00000000-0000-0000-0000-000000000000}"/>
            </ac:picMkLst>
          </pc:picChg>
          <pc:picChg chg="del">
            <ac:chgData name="KLEBER MELO" userId="6d317ba6fc28ad80" providerId="LiveId" clId="{2C187F37-2868-4F78-B152-6ED0CA3B3BF9}" dt="2021-10-31T09:59:17.124" v="14" actId="478"/>
            <ac:picMkLst>
              <pc:docMk/>
              <pc:sldMasterMk cId="1742513234" sldId="2147483648"/>
              <pc:sldLayoutMk cId="1697425648" sldId="2147483653"/>
              <ac:picMk id="11" creationId="{00000000-0000-0000-0000-000000000000}"/>
            </ac:picMkLst>
          </pc:picChg>
          <pc:picChg chg="add del mod">
            <ac:chgData name="KLEBER MELO" userId="6d317ba6fc28ad80" providerId="LiveId" clId="{2C187F37-2868-4F78-B152-6ED0CA3B3BF9}" dt="2021-10-31T10:03:57.095" v="51" actId="478"/>
            <ac:picMkLst>
              <pc:docMk/>
              <pc:sldMasterMk cId="1742513234" sldId="2147483648"/>
              <pc:sldLayoutMk cId="1697425648" sldId="2147483653"/>
              <ac:picMk id="13" creationId="{5CF6B67D-3543-4150-A060-C34B7A433B8D}"/>
            </ac:picMkLst>
          </pc:picChg>
          <pc:picChg chg="add del mod">
            <ac:chgData name="KLEBER MELO" userId="6d317ba6fc28ad80" providerId="LiveId" clId="{2C187F37-2868-4F78-B152-6ED0CA3B3BF9}" dt="2021-10-31T10:24:27.138" v="1019" actId="478"/>
            <ac:picMkLst>
              <pc:docMk/>
              <pc:sldMasterMk cId="1742513234" sldId="2147483648"/>
              <pc:sldLayoutMk cId="1697425648" sldId="2147483653"/>
              <ac:picMk id="14" creationId="{F4ADF8A1-E1C9-45E8-8DCA-D11861D7D3CA}"/>
            </ac:picMkLst>
          </pc:picChg>
          <pc:picChg chg="add del mod">
            <ac:chgData name="KLEBER MELO" userId="6d317ba6fc28ad80" providerId="LiveId" clId="{2C187F37-2868-4F78-B152-6ED0CA3B3BF9}" dt="2021-10-31T10:23:01.295" v="1000"/>
            <ac:picMkLst>
              <pc:docMk/>
              <pc:sldMasterMk cId="1742513234" sldId="2147483648"/>
              <pc:sldLayoutMk cId="1697425648" sldId="2147483653"/>
              <ac:picMk id="15" creationId="{C0FA3E89-AEDD-4D78-B4EB-FAD489EF6536}"/>
            </ac:picMkLst>
          </pc:picChg>
          <pc:picChg chg="add mod">
            <ac:chgData name="KLEBER MELO" userId="6d317ba6fc28ad80" providerId="LiveId" clId="{2C187F37-2868-4F78-B152-6ED0CA3B3BF9}" dt="2021-10-31T10:24:27.642" v="1020"/>
            <ac:picMkLst>
              <pc:docMk/>
              <pc:sldMasterMk cId="1742513234" sldId="2147483648"/>
              <pc:sldLayoutMk cId="1697425648" sldId="2147483653"/>
              <ac:picMk id="17" creationId="{0CF402FD-B7AC-4DA1-BAEC-020C3D3E2981}"/>
            </ac:picMkLst>
          </pc:picChg>
        </pc:sldLayoutChg>
      </pc:sldMasterChg>
    </pc:docChg>
  </pc:docChgLst>
  <pc:docChgLst>
    <pc:chgData name="KLEBER MELO" userId="6d317ba6fc28ad80" providerId="LiveId" clId="{22F80FEA-BB32-4219-B155-4612AA6E2B5D}"/>
    <pc:docChg chg="undo custSel modSld modMainMaster">
      <pc:chgData name="KLEBER MELO" userId="6d317ba6fc28ad80" providerId="LiveId" clId="{22F80FEA-BB32-4219-B155-4612AA6E2B5D}" dt="2023-08-01T07:10:20.557" v="26" actId="167"/>
      <pc:docMkLst>
        <pc:docMk/>
      </pc:docMkLst>
      <pc:sldChg chg="modSp mod">
        <pc:chgData name="KLEBER MELO" userId="6d317ba6fc28ad80" providerId="LiveId" clId="{22F80FEA-BB32-4219-B155-4612AA6E2B5D}" dt="2023-08-01T07:02:47.812" v="10" actId="20577"/>
        <pc:sldMkLst>
          <pc:docMk/>
          <pc:sldMk cId="313424726" sldId="459"/>
        </pc:sldMkLst>
        <pc:spChg chg="mod">
          <ac:chgData name="KLEBER MELO" userId="6d317ba6fc28ad80" providerId="LiveId" clId="{22F80FEA-BB32-4219-B155-4612AA6E2B5D}" dt="2023-08-01T07:02:47.812" v="10" actId="20577"/>
          <ac:spMkLst>
            <pc:docMk/>
            <pc:sldMk cId="313424726" sldId="459"/>
            <ac:spMk id="2" creationId="{00000000-0000-0000-0000-000000000000}"/>
          </ac:spMkLst>
        </pc:spChg>
      </pc:sldChg>
      <pc:sldChg chg="modSp mod">
        <pc:chgData name="KLEBER MELO" userId="6d317ba6fc28ad80" providerId="LiveId" clId="{22F80FEA-BB32-4219-B155-4612AA6E2B5D}" dt="2023-08-01T07:02:51.809" v="12" actId="20577"/>
        <pc:sldMkLst>
          <pc:docMk/>
          <pc:sldMk cId="3047362632" sldId="462"/>
        </pc:sldMkLst>
        <pc:spChg chg="mod">
          <ac:chgData name="KLEBER MELO" userId="6d317ba6fc28ad80" providerId="LiveId" clId="{22F80FEA-BB32-4219-B155-4612AA6E2B5D}" dt="2023-08-01T07:02:51.809" v="12" actId="20577"/>
          <ac:spMkLst>
            <pc:docMk/>
            <pc:sldMk cId="3047362632" sldId="462"/>
            <ac:spMk id="2" creationId="{6EDED60B-BFC9-4359-8733-A61C7C0707D1}"/>
          </ac:spMkLst>
        </pc:spChg>
      </pc:sldChg>
      <pc:sldMasterChg chg="modSp mod modSldLayout">
        <pc:chgData name="KLEBER MELO" userId="6d317ba6fc28ad80" providerId="LiveId" clId="{22F80FEA-BB32-4219-B155-4612AA6E2B5D}" dt="2023-08-01T07:10:20.557" v="26" actId="167"/>
        <pc:sldMasterMkLst>
          <pc:docMk/>
          <pc:sldMasterMk cId="1742513234" sldId="2147483648"/>
        </pc:sldMasterMkLst>
        <pc:spChg chg="mod">
          <ac:chgData name="KLEBER MELO" userId="6d317ba6fc28ad80" providerId="LiveId" clId="{22F80FEA-BB32-4219-B155-4612AA6E2B5D}" dt="2023-08-01T06:59:47.216" v="4" actId="20577"/>
          <ac:spMkLst>
            <pc:docMk/>
            <pc:sldMasterMk cId="1742513234" sldId="2147483648"/>
            <ac:spMk id="5" creationId="{00000000-0000-0000-0000-000000000000}"/>
          </ac:spMkLst>
        </pc:spChg>
        <pc:sldLayoutChg chg="addSp delSp modSp mod">
          <pc:chgData name="KLEBER MELO" userId="6d317ba6fc28ad80" providerId="LiveId" clId="{22F80FEA-BB32-4219-B155-4612AA6E2B5D}" dt="2023-08-01T07:09:41.945" v="21" actId="166"/>
          <pc:sldLayoutMkLst>
            <pc:docMk/>
            <pc:sldMasterMk cId="1742513234" sldId="2147483648"/>
            <pc:sldLayoutMk cId="958039965" sldId="2147483649"/>
          </pc:sldLayoutMkLst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2" creationId="{00000000-0000-0000-0000-000000000000}"/>
            </ac:spMkLst>
          </pc:spChg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3" creationId="{00000000-0000-0000-0000-000000000000}"/>
            </ac:spMkLst>
          </pc:spChg>
          <pc:spChg chg="ord">
            <ac:chgData name="KLEBER MELO" userId="6d317ba6fc28ad80" providerId="LiveId" clId="{22F80FEA-BB32-4219-B155-4612AA6E2B5D}" dt="2023-08-01T07:09:27.640" v="18" actId="166"/>
            <ac:spMkLst>
              <pc:docMk/>
              <pc:sldMasterMk cId="1742513234" sldId="2147483648"/>
              <pc:sldLayoutMk cId="958039965" sldId="2147483649"/>
              <ac:spMk id="5" creationId="{66EB0B87-BA91-C1F0-330D-1062F726BD2A}"/>
            </ac:spMkLst>
          </pc:spChg>
          <pc:spChg chg="mod">
            <ac:chgData name="KLEBER MELO" userId="6d317ba6fc28ad80" providerId="LiveId" clId="{22F80FEA-BB32-4219-B155-4612AA6E2B5D}" dt="2023-08-01T07:09:05.901" v="16" actId="1037"/>
            <ac:spMkLst>
              <pc:docMk/>
              <pc:sldMasterMk cId="1742513234" sldId="2147483648"/>
              <pc:sldLayoutMk cId="958039965" sldId="2147483649"/>
              <ac:spMk id="6" creationId="{5E650383-BE50-40DB-2133-43F50F11D524}"/>
            </ac:spMkLst>
          </pc:spChg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10" creationId="{00000000-0000-0000-0000-000000000000}"/>
            </ac:spMkLst>
          </pc:spChg>
          <pc:spChg chg="ord">
            <ac:chgData name="KLEBER MELO" userId="6d317ba6fc28ad80" providerId="LiveId" clId="{22F80FEA-BB32-4219-B155-4612AA6E2B5D}" dt="2023-08-01T07:09:41.945" v="21" actId="166"/>
            <ac:spMkLst>
              <pc:docMk/>
              <pc:sldMasterMk cId="1742513234" sldId="2147483648"/>
              <pc:sldLayoutMk cId="958039965" sldId="2147483649"/>
              <ac:spMk id="12" creationId="{00000000-0000-0000-0000-000000000000}"/>
            </ac:spMkLst>
          </pc:spChg>
          <pc:picChg chg="add del mod">
            <ac:chgData name="KLEBER MELO" userId="6d317ba6fc28ad80" providerId="LiveId" clId="{22F80FEA-BB32-4219-B155-4612AA6E2B5D}" dt="2023-08-01T06:52:56.228" v="2" actId="478"/>
            <ac:picMkLst>
              <pc:docMk/>
              <pc:sldMasterMk cId="1742513234" sldId="2147483648"/>
              <pc:sldLayoutMk cId="958039965" sldId="2147483649"/>
              <ac:picMk id="8" creationId="{96A394A5-7E04-446C-4F70-EBCDCB44E8D2}"/>
            </ac:picMkLst>
          </pc:picChg>
          <pc:picChg chg="ord">
            <ac:chgData name="KLEBER MELO" userId="6d317ba6fc28ad80" providerId="LiveId" clId="{22F80FEA-BB32-4219-B155-4612AA6E2B5D}" dt="2023-08-01T07:09:41.945" v="21" actId="166"/>
            <ac:picMkLst>
              <pc:docMk/>
              <pc:sldMasterMk cId="1742513234" sldId="2147483648"/>
              <pc:sldLayoutMk cId="958039965" sldId="2147483649"/>
              <ac:picMk id="11" creationId="{5068E9C9-EDAB-CB37-0ADD-F6F493241430}"/>
            </ac:picMkLst>
          </pc:picChg>
        </pc:sldLayoutChg>
        <pc:sldLayoutChg chg="modSp mod">
          <pc:chgData name="KLEBER MELO" userId="6d317ba6fc28ad80" providerId="LiveId" clId="{22F80FEA-BB32-4219-B155-4612AA6E2B5D}" dt="2023-08-01T06:59:54.698" v="6" actId="20577"/>
          <pc:sldLayoutMkLst>
            <pc:docMk/>
            <pc:sldMasterMk cId="1742513234" sldId="2147483648"/>
            <pc:sldLayoutMk cId="4006633785" sldId="2147483651"/>
          </pc:sldLayoutMkLst>
          <pc:spChg chg="mod">
            <ac:chgData name="KLEBER MELO" userId="6d317ba6fc28ad80" providerId="LiveId" clId="{22F80FEA-BB32-4219-B155-4612AA6E2B5D}" dt="2023-08-01T06:59:54.698" v="6" actId="20577"/>
            <ac:spMkLst>
              <pc:docMk/>
              <pc:sldMasterMk cId="1742513234" sldId="2147483648"/>
              <pc:sldLayoutMk cId="4006633785" sldId="2147483651"/>
              <ac:spMk id="6" creationId="{00000000-0000-0000-0000-000000000000}"/>
            </ac:spMkLst>
          </pc:spChg>
        </pc:sldLayoutChg>
        <pc:sldLayoutChg chg="modSp mod">
          <pc:chgData name="KLEBER MELO" userId="6d317ba6fc28ad80" providerId="LiveId" clId="{22F80FEA-BB32-4219-B155-4612AA6E2B5D}" dt="2023-08-01T06:59:59.482" v="8" actId="20577"/>
          <pc:sldLayoutMkLst>
            <pc:docMk/>
            <pc:sldMasterMk cId="1742513234" sldId="2147483648"/>
            <pc:sldLayoutMk cId="3530766892" sldId="2147483652"/>
          </pc:sldLayoutMkLst>
          <pc:spChg chg="mod">
            <ac:chgData name="KLEBER MELO" userId="6d317ba6fc28ad80" providerId="LiveId" clId="{22F80FEA-BB32-4219-B155-4612AA6E2B5D}" dt="2023-08-01T06:59:59.482" v="8" actId="20577"/>
            <ac:spMkLst>
              <pc:docMk/>
              <pc:sldMasterMk cId="1742513234" sldId="2147483648"/>
              <pc:sldLayoutMk cId="3530766892" sldId="2147483652"/>
              <ac:spMk id="6" creationId="{00000000-0000-0000-0000-000000000000}"/>
            </ac:spMkLst>
          </pc:spChg>
        </pc:sldLayoutChg>
        <pc:sldLayoutChg chg="addSp delSp modSp mod">
          <pc:chgData name="KLEBER MELO" userId="6d317ba6fc28ad80" providerId="LiveId" clId="{22F80FEA-BB32-4219-B155-4612AA6E2B5D}" dt="2023-08-01T07:10:20.557" v="26" actId="167"/>
          <pc:sldLayoutMkLst>
            <pc:docMk/>
            <pc:sldMasterMk cId="1742513234" sldId="2147483648"/>
            <pc:sldLayoutMk cId="1697425648" sldId="2147483653"/>
          </pc:sldLayoutMkLst>
          <pc:spChg chg="add mod ord">
            <ac:chgData name="KLEBER MELO" userId="6d317ba6fc28ad80" providerId="LiveId" clId="{22F80FEA-BB32-4219-B155-4612AA6E2B5D}" dt="2023-08-01T07:10:20.557" v="26" actId="167"/>
            <ac:spMkLst>
              <pc:docMk/>
              <pc:sldMasterMk cId="1742513234" sldId="2147483648"/>
              <pc:sldLayoutMk cId="1697425648" sldId="2147483653"/>
              <ac:spMk id="5" creationId="{28387C0E-95E5-5803-5479-CBCD83821C06}"/>
            </ac:spMkLst>
          </pc:spChg>
          <pc:spChg chg="add mod ord">
            <ac:chgData name="KLEBER MELO" userId="6d317ba6fc28ad80" providerId="LiveId" clId="{22F80FEA-BB32-4219-B155-4612AA6E2B5D}" dt="2023-08-01T07:10:20.557" v="26" actId="167"/>
            <ac:spMkLst>
              <pc:docMk/>
              <pc:sldMasterMk cId="1742513234" sldId="2147483648"/>
              <pc:sldLayoutMk cId="1697425648" sldId="2147483653"/>
              <ac:spMk id="6" creationId="{033891AD-833B-52A5-8B02-7D8D43B5C693}"/>
            </ac:spMkLst>
          </pc:spChg>
          <pc:spChg chg="del">
            <ac:chgData name="KLEBER MELO" userId="6d317ba6fc28ad80" providerId="LiveId" clId="{22F80FEA-BB32-4219-B155-4612AA6E2B5D}" dt="2023-08-01T07:10:14.465" v="22" actId="478"/>
            <ac:spMkLst>
              <pc:docMk/>
              <pc:sldMasterMk cId="1742513234" sldId="2147483648"/>
              <pc:sldLayoutMk cId="1697425648" sldId="2147483653"/>
              <ac:spMk id="8" creationId="{00000000-0000-0000-0000-000000000000}"/>
            </ac:spMkLst>
          </pc:spChg>
          <pc:spChg chg="del">
            <ac:chgData name="KLEBER MELO" userId="6d317ba6fc28ad80" providerId="LiveId" clId="{22F80FEA-BB32-4219-B155-4612AA6E2B5D}" dt="2023-08-01T07:10:15.647" v="23" actId="478"/>
            <ac:spMkLst>
              <pc:docMk/>
              <pc:sldMasterMk cId="1742513234" sldId="2147483648"/>
              <pc:sldLayoutMk cId="1697425648" sldId="2147483653"/>
              <ac:spMk id="9" creationId="{00000000-0000-0000-0000-000000000000}"/>
            </ac:spMkLst>
          </pc:spChg>
          <pc:picChg chg="add mod ord">
            <ac:chgData name="KLEBER MELO" userId="6d317ba6fc28ad80" providerId="LiveId" clId="{22F80FEA-BB32-4219-B155-4612AA6E2B5D}" dt="2023-08-01T07:10:20.557" v="26" actId="167"/>
            <ac:picMkLst>
              <pc:docMk/>
              <pc:sldMasterMk cId="1742513234" sldId="2147483648"/>
              <pc:sldLayoutMk cId="1697425648" sldId="2147483653"/>
              <ac:picMk id="4" creationId="{F0B62468-FEED-A188-3F24-A7DEE215DE10}"/>
            </ac:picMkLst>
          </pc:picChg>
          <pc:picChg chg="del">
            <ac:chgData name="KLEBER MELO" userId="6d317ba6fc28ad80" providerId="LiveId" clId="{22F80FEA-BB32-4219-B155-4612AA6E2B5D}" dt="2023-08-01T07:10:16.316" v="24" actId="478"/>
            <ac:picMkLst>
              <pc:docMk/>
              <pc:sldMasterMk cId="1742513234" sldId="2147483648"/>
              <pc:sldLayoutMk cId="1697425648" sldId="2147483653"/>
              <ac:picMk id="7" creationId="{00000000-0000-0000-0000-000000000000}"/>
            </ac:picMkLst>
          </pc:picChg>
        </pc:sldLayoutChg>
      </pc:sldMasterChg>
    </pc:docChg>
  </pc:docChgLst>
  <pc:docChgLst>
    <pc:chgData name="Felipe Lopes" userId="5e1906ad6e62ae9a" providerId="LiveId" clId="{8B1B7EE6-342E-4ECD-91D7-A22D9ED3B86E}"/>
    <pc:docChg chg="undo redo custSel addSld delSld modSld sldOrd modShowInfo">
      <pc:chgData name="Felipe Lopes" userId="5e1906ad6e62ae9a" providerId="LiveId" clId="{8B1B7EE6-342E-4ECD-91D7-A22D9ED3B86E}" dt="2020-08-28T04:06:37.335" v="13991" actId="478"/>
      <pc:docMkLst>
        <pc:docMk/>
      </pc:docMkLst>
      <pc:sldChg chg="addSp delSp modSp del mod modAnim">
        <pc:chgData name="Felipe Lopes" userId="5e1906ad6e62ae9a" providerId="LiveId" clId="{8B1B7EE6-342E-4ECD-91D7-A22D9ED3B86E}" dt="2020-08-27T17:14:26.965" v="606" actId="47"/>
        <pc:sldMkLst>
          <pc:docMk/>
          <pc:sldMk cId="1664207610" sldId="256"/>
        </pc:sldMkLst>
        <pc:spChg chg="add mod">
          <ac:chgData name="Felipe Lopes" userId="5e1906ad6e62ae9a" providerId="LiveId" clId="{8B1B7EE6-342E-4ECD-91D7-A22D9ED3B86E}" dt="2020-08-27T17:01:38.892" v="64" actId="1076"/>
          <ac:spMkLst>
            <pc:docMk/>
            <pc:sldMk cId="1664207610" sldId="256"/>
            <ac:spMk id="7" creationId="{69A151F6-53E2-4925-BFC2-F332E974EEFF}"/>
          </ac:spMkLst>
        </pc:spChg>
        <pc:spChg chg="mod">
          <ac:chgData name="Felipe Lopes" userId="5e1906ad6e62ae9a" providerId="LiveId" clId="{8B1B7EE6-342E-4ECD-91D7-A22D9ED3B86E}" dt="2020-08-27T16:59:50.868" v="6" actId="27636"/>
          <ac:spMkLst>
            <pc:docMk/>
            <pc:sldMk cId="1664207610" sldId="256"/>
            <ac:spMk id="8" creationId="{00000000-0000-0000-0000-000000000000}"/>
          </ac:spMkLst>
        </pc:spChg>
        <pc:picChg chg="mod">
          <ac:chgData name="Felipe Lopes" userId="5e1906ad6e62ae9a" providerId="LiveId" clId="{8B1B7EE6-342E-4ECD-91D7-A22D9ED3B86E}" dt="2020-08-27T17:01:38.892" v="64" actId="1076"/>
          <ac:picMkLst>
            <pc:docMk/>
            <pc:sldMk cId="1664207610" sldId="256"/>
            <ac:picMk id="9" creationId="{FFE58F2C-8578-4C6D-BCB9-729BA12C0643}"/>
          </ac:picMkLst>
        </pc:picChg>
        <pc:picChg chg="del">
          <ac:chgData name="Felipe Lopes" userId="5e1906ad6e62ae9a" providerId="LiveId" clId="{8B1B7EE6-342E-4ECD-91D7-A22D9ED3B86E}" dt="2020-08-27T16:59:32.688" v="1" actId="478"/>
          <ac:picMkLst>
            <pc:docMk/>
            <pc:sldMk cId="1664207610" sldId="256"/>
            <ac:picMk id="1026" creationId="{F26B8ED8-0013-46D7-8F15-E668B6BC6279}"/>
          </ac:picMkLst>
        </pc:picChg>
        <pc:picChg chg="add del mod">
          <ac:chgData name="Felipe Lopes" userId="5e1906ad6e62ae9a" providerId="LiveId" clId="{8B1B7EE6-342E-4ECD-91D7-A22D9ED3B86E}" dt="2020-08-27T17:01:30.269" v="63" actId="478"/>
          <ac:picMkLst>
            <pc:docMk/>
            <pc:sldMk cId="1664207610" sldId="256"/>
            <ac:picMk id="5122" creationId="{51D5A952-B3CF-4B38-B25A-56D3B486382E}"/>
          </ac:picMkLst>
        </pc:picChg>
      </pc:sldChg>
      <pc:sldChg chg="addSp delSp modSp mod">
        <pc:chgData name="Felipe Lopes" userId="5e1906ad6e62ae9a" providerId="LiveId" clId="{8B1B7EE6-342E-4ECD-91D7-A22D9ED3B86E}" dt="2020-08-28T04:06:37.335" v="13991" actId="478"/>
        <pc:sldMkLst>
          <pc:docMk/>
          <pc:sldMk cId="202799724" sldId="291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2799724" sldId="291"/>
            <ac:spMk id="2" creationId="{6E9F20AE-CB48-438E-A09E-94B05014745F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02799724" sldId="291"/>
            <ac:spMk id="5" creationId="{00000000-0000-0000-0000-000000000000}"/>
          </ac:spMkLst>
        </pc:spChg>
        <pc:spChg chg="add del mod">
          <ac:chgData name="Felipe Lopes" userId="5e1906ad6e62ae9a" providerId="LiveId" clId="{8B1B7EE6-342E-4ECD-91D7-A22D9ED3B86E}" dt="2020-08-28T04:06:37.335" v="13991" actId="478"/>
          <ac:spMkLst>
            <pc:docMk/>
            <pc:sldMk cId="202799724" sldId="291"/>
            <ac:spMk id="6" creationId="{9C7AFB62-A9CF-4899-8E54-586544D671CA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2799724" sldId="291"/>
            <ac:spMk id="7" creationId="{1E1CEE5B-D885-428F-B1FF-F358504C49CA}"/>
          </ac:spMkLst>
        </pc:spChg>
        <pc:spChg chg="add del">
          <ac:chgData name="Felipe Lopes" userId="5e1906ad6e62ae9a" providerId="LiveId" clId="{8B1B7EE6-342E-4ECD-91D7-A22D9ED3B86E}" dt="2020-08-27T17:14:44.198" v="607" actId="478"/>
          <ac:spMkLst>
            <pc:docMk/>
            <pc:sldMk cId="202799724" sldId="291"/>
            <ac:spMk id="8" creationId="{D90EB6F8-1E18-41CC-90AD-0FCA36077F92}"/>
          </ac:spMkLst>
        </pc:spChg>
        <pc:spChg chg="mod">
          <ac:chgData name="Felipe Lopes" userId="5e1906ad6e62ae9a" providerId="LiveId" clId="{8B1B7EE6-342E-4ECD-91D7-A22D9ED3B86E}" dt="2020-08-27T17:25:59.521" v="843" actId="1036"/>
          <ac:spMkLst>
            <pc:docMk/>
            <pc:sldMk cId="202799724" sldId="291"/>
            <ac:spMk id="12" creationId="{00000000-0000-0000-0000-000000000000}"/>
          </ac:spMkLst>
        </pc:spChg>
        <pc:spChg chg="del">
          <ac:chgData name="Felipe Lopes" userId="5e1906ad6e62ae9a" providerId="LiveId" clId="{8B1B7EE6-342E-4ECD-91D7-A22D9ED3B86E}" dt="2020-08-27T17:25:55.680" v="838" actId="478"/>
          <ac:spMkLst>
            <pc:docMk/>
            <pc:sldMk cId="202799724" sldId="291"/>
            <ac:spMk id="13" creationId="{00000000-0000-0000-0000-000000000000}"/>
          </ac:spMkLst>
        </pc:spChg>
        <pc:spChg chg="add del">
          <ac:chgData name="Felipe Lopes" userId="5e1906ad6e62ae9a" providerId="LiveId" clId="{8B1B7EE6-342E-4ECD-91D7-A22D9ED3B86E}" dt="2020-08-27T19:18:59.613" v="2268" actId="22"/>
          <ac:spMkLst>
            <pc:docMk/>
            <pc:sldMk cId="202799724" sldId="291"/>
            <ac:spMk id="13" creationId="{4356F5DA-7E37-4E7C-976D-F0CFECA6EF19}"/>
          </ac:spMkLst>
        </pc:spChg>
        <pc:spChg chg="del mod">
          <ac:chgData name="Felipe Lopes" userId="5e1906ad6e62ae9a" providerId="LiveId" clId="{8B1B7EE6-342E-4ECD-91D7-A22D9ED3B86E}" dt="2020-08-27T17:26:06.708" v="846" actId="478"/>
          <ac:spMkLst>
            <pc:docMk/>
            <pc:sldMk cId="202799724" sldId="291"/>
            <ac:spMk id="14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29:33.266" v="12564" actId="20577"/>
          <ac:spMkLst>
            <pc:docMk/>
            <pc:sldMk cId="202799724" sldId="291"/>
            <ac:spMk id="15" creationId="{5EAB8BFC-19B2-4BCF-B25E-C506B4675D6B}"/>
          </ac:spMkLst>
        </pc:spChg>
        <pc:spChg chg="mod">
          <ac:chgData name="Felipe Lopes" userId="5e1906ad6e62ae9a" providerId="LiveId" clId="{8B1B7EE6-342E-4ECD-91D7-A22D9ED3B86E}" dt="2020-08-27T20:28:11.003" v="3665"/>
          <ac:spMkLst>
            <pc:docMk/>
            <pc:sldMk cId="202799724" sldId="291"/>
            <ac:spMk id="16" creationId="{F38ED2B8-7954-432E-863C-A2B7BE694DAC}"/>
          </ac:spMkLst>
        </pc:spChg>
        <pc:spChg chg="mod">
          <ac:chgData name="Felipe Lopes" userId="5e1906ad6e62ae9a" providerId="LiveId" clId="{8B1B7EE6-342E-4ECD-91D7-A22D9ED3B86E}" dt="2020-08-27T20:28:11.003" v="3665"/>
          <ac:spMkLst>
            <pc:docMk/>
            <pc:sldMk cId="202799724" sldId="291"/>
            <ac:spMk id="18" creationId="{01927F56-10C6-4069-B170-63575401E6D5}"/>
          </ac:spMkLst>
        </pc:spChg>
        <pc:grpChg chg="del mod">
          <ac:chgData name="Felipe Lopes" userId="5e1906ad6e62ae9a" providerId="LiveId" clId="{8B1B7EE6-342E-4ECD-91D7-A22D9ED3B86E}" dt="2020-08-27T20:28:10.700" v="3664" actId="478"/>
          <ac:grpSpMkLst>
            <pc:docMk/>
            <pc:sldMk cId="202799724" sldId="291"/>
            <ac:grpSpMk id="11" creationId="{BB900152-AA12-49F4-88B7-1A2BB44AB40E}"/>
          </ac:grpSpMkLst>
        </pc:grpChg>
        <pc:grpChg chg="add mod">
          <ac:chgData name="Felipe Lopes" userId="5e1906ad6e62ae9a" providerId="LiveId" clId="{8B1B7EE6-342E-4ECD-91D7-A22D9ED3B86E}" dt="2020-08-27T20:28:11.003" v="3665"/>
          <ac:grpSpMkLst>
            <pc:docMk/>
            <pc:sldMk cId="202799724" sldId="291"/>
            <ac:grpSpMk id="14" creationId="{B8D543B2-2A26-4270-80E5-BA0118C3CE5F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02799724" sldId="291"/>
            <ac:picMk id="3" creationId="{C55041B2-A34C-47A7-9829-D21478ECC327}"/>
          </ac:picMkLst>
        </pc:picChg>
        <pc:picChg chg="del">
          <ac:chgData name="Felipe Lopes" userId="5e1906ad6e62ae9a" providerId="LiveId" clId="{8B1B7EE6-342E-4ECD-91D7-A22D9ED3B86E}" dt="2020-08-27T17:01:59.097" v="66" actId="478"/>
          <ac:picMkLst>
            <pc:docMk/>
            <pc:sldMk cId="202799724" sldId="291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8:11.003" v="3665"/>
          <ac:picMkLst>
            <pc:docMk/>
            <pc:sldMk cId="202799724" sldId="291"/>
            <ac:picMk id="17" creationId="{F341DA51-31A3-4AFE-8B4D-61B63B5A29B9}"/>
          </ac:picMkLst>
        </pc:picChg>
      </pc:sldChg>
      <pc:sldChg chg="del">
        <pc:chgData name="Felipe Lopes" userId="5e1906ad6e62ae9a" providerId="LiveId" clId="{8B1B7EE6-342E-4ECD-91D7-A22D9ED3B86E}" dt="2020-08-27T18:07:15.115" v="1647" actId="47"/>
        <pc:sldMkLst>
          <pc:docMk/>
          <pc:sldMk cId="498185190" sldId="292"/>
        </pc:sldMkLst>
      </pc:sldChg>
      <pc:sldChg chg="add del">
        <pc:chgData name="Felipe Lopes" userId="5e1906ad6e62ae9a" providerId="LiveId" clId="{8B1B7EE6-342E-4ECD-91D7-A22D9ED3B86E}" dt="2020-08-28T02:02:51.983" v="11096" actId="47"/>
        <pc:sldMkLst>
          <pc:docMk/>
          <pc:sldMk cId="273294455" sldId="303"/>
        </pc:sldMkLst>
      </pc:sldChg>
      <pc:sldChg chg="add del">
        <pc:chgData name="Felipe Lopes" userId="5e1906ad6e62ae9a" providerId="LiveId" clId="{8B1B7EE6-342E-4ECD-91D7-A22D9ED3B86E}" dt="2020-08-28T02:02:51.198" v="11095" actId="47"/>
        <pc:sldMkLst>
          <pc:docMk/>
          <pc:sldMk cId="1249100583" sldId="306"/>
        </pc:sldMkLst>
      </pc:sldChg>
      <pc:sldChg chg="del">
        <pc:chgData name="Felipe Lopes" userId="5e1906ad6e62ae9a" providerId="LiveId" clId="{8B1B7EE6-342E-4ECD-91D7-A22D9ED3B86E}" dt="2020-08-27T16:59:23.130" v="0" actId="47"/>
        <pc:sldMkLst>
          <pc:docMk/>
          <pc:sldMk cId="3804175289" sldId="310"/>
        </pc:sldMkLst>
      </pc:sldChg>
      <pc:sldChg chg="del">
        <pc:chgData name="Felipe Lopes" userId="5e1906ad6e62ae9a" providerId="LiveId" clId="{8B1B7EE6-342E-4ECD-91D7-A22D9ED3B86E}" dt="2020-08-27T18:07:15.115" v="1647" actId="47"/>
        <pc:sldMkLst>
          <pc:docMk/>
          <pc:sldMk cId="1686742660" sldId="312"/>
        </pc:sldMkLst>
      </pc:sldChg>
      <pc:sldChg chg="del">
        <pc:chgData name="Felipe Lopes" userId="5e1906ad6e62ae9a" providerId="LiveId" clId="{8B1B7EE6-342E-4ECD-91D7-A22D9ED3B86E}" dt="2020-08-27T18:07:15.115" v="1647" actId="47"/>
        <pc:sldMkLst>
          <pc:docMk/>
          <pc:sldMk cId="3737363162" sldId="313"/>
        </pc:sldMkLst>
      </pc:sldChg>
      <pc:sldChg chg="del">
        <pc:chgData name="Felipe Lopes" userId="5e1906ad6e62ae9a" providerId="LiveId" clId="{8B1B7EE6-342E-4ECD-91D7-A22D9ED3B86E}" dt="2020-08-27T17:44:01.993" v="1520" actId="47"/>
        <pc:sldMkLst>
          <pc:docMk/>
          <pc:sldMk cId="3521135074" sldId="314"/>
        </pc:sldMkLst>
      </pc:sldChg>
      <pc:sldChg chg="del">
        <pc:chgData name="Felipe Lopes" userId="5e1906ad6e62ae9a" providerId="LiveId" clId="{8B1B7EE6-342E-4ECD-91D7-A22D9ED3B86E}" dt="2020-08-27T17:44:05.526" v="1521" actId="47"/>
        <pc:sldMkLst>
          <pc:docMk/>
          <pc:sldMk cId="2998048928" sldId="315"/>
        </pc:sldMkLst>
      </pc:sldChg>
      <pc:sldChg chg="del">
        <pc:chgData name="Felipe Lopes" userId="5e1906ad6e62ae9a" providerId="LiveId" clId="{8B1B7EE6-342E-4ECD-91D7-A22D9ED3B86E}" dt="2020-08-27T17:44:10.633" v="1522" actId="47"/>
        <pc:sldMkLst>
          <pc:docMk/>
          <pc:sldMk cId="3313873896" sldId="316"/>
        </pc:sldMkLst>
      </pc:sldChg>
      <pc:sldChg chg="del">
        <pc:chgData name="Felipe Lopes" userId="5e1906ad6e62ae9a" providerId="LiveId" clId="{8B1B7EE6-342E-4ECD-91D7-A22D9ED3B86E}" dt="2020-08-27T17:44:14.327" v="1523" actId="47"/>
        <pc:sldMkLst>
          <pc:docMk/>
          <pc:sldMk cId="4167437616" sldId="317"/>
        </pc:sldMkLst>
      </pc:sldChg>
      <pc:sldChg chg="del">
        <pc:chgData name="Felipe Lopes" userId="5e1906ad6e62ae9a" providerId="LiveId" clId="{8B1B7EE6-342E-4ECD-91D7-A22D9ED3B86E}" dt="2020-08-27T17:44:17.070" v="1524" actId="47"/>
        <pc:sldMkLst>
          <pc:docMk/>
          <pc:sldMk cId="2233463701" sldId="318"/>
        </pc:sldMkLst>
      </pc:sldChg>
      <pc:sldChg chg="del">
        <pc:chgData name="Felipe Lopes" userId="5e1906ad6e62ae9a" providerId="LiveId" clId="{8B1B7EE6-342E-4ECD-91D7-A22D9ED3B86E}" dt="2020-08-27T17:44:31.827" v="1525" actId="47"/>
        <pc:sldMkLst>
          <pc:docMk/>
          <pc:sldMk cId="831449091" sldId="319"/>
        </pc:sldMkLst>
      </pc:sldChg>
      <pc:sldChg chg="del ord">
        <pc:chgData name="Felipe Lopes" userId="5e1906ad6e62ae9a" providerId="LiveId" clId="{8B1B7EE6-342E-4ECD-91D7-A22D9ED3B86E}" dt="2020-08-27T18:08:07.505" v="1652" actId="47"/>
        <pc:sldMkLst>
          <pc:docMk/>
          <pc:sldMk cId="457655541" sldId="320"/>
        </pc:sldMkLst>
      </pc:sldChg>
      <pc:sldChg chg="delSp del mod ord">
        <pc:chgData name="Felipe Lopes" userId="5e1906ad6e62ae9a" providerId="LiveId" clId="{8B1B7EE6-342E-4ECD-91D7-A22D9ED3B86E}" dt="2020-08-27T18:08:07.505" v="1652" actId="47"/>
        <pc:sldMkLst>
          <pc:docMk/>
          <pc:sldMk cId="2875936444" sldId="321"/>
        </pc:sldMkLst>
        <pc:picChg chg="del">
          <ac:chgData name="Felipe Lopes" userId="5e1906ad6e62ae9a" providerId="LiveId" clId="{8B1B7EE6-342E-4ECD-91D7-A22D9ED3B86E}" dt="2020-08-27T17:44:41.994" v="1526" actId="478"/>
          <ac:picMkLst>
            <pc:docMk/>
            <pc:sldMk cId="2875936444" sldId="321"/>
            <ac:picMk id="21" creationId="{66A06229-4353-4937-85DB-D09A0479CFFE}"/>
          </ac:picMkLst>
        </pc:picChg>
      </pc:sldChg>
      <pc:sldChg chg="addSp delSp modSp mod">
        <pc:chgData name="Felipe Lopes" userId="5e1906ad6e62ae9a" providerId="LiveId" clId="{8B1B7EE6-342E-4ECD-91D7-A22D9ED3B86E}" dt="2020-08-28T04:05:12.542" v="13988" actId="478"/>
        <pc:sldMkLst>
          <pc:docMk/>
          <pc:sldMk cId="5260054" sldId="32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5260054" sldId="322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25:07.385" v="3441" actId="20577"/>
          <ac:spMkLst>
            <pc:docMk/>
            <pc:sldMk cId="5260054" sldId="322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40:32.363" v="6666" actId="20577"/>
          <ac:spMkLst>
            <pc:docMk/>
            <pc:sldMk cId="5260054" sldId="322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31:24.265" v="3699" actId="1076"/>
          <ac:spMkLst>
            <pc:docMk/>
            <pc:sldMk cId="5260054" sldId="322"/>
            <ac:spMk id="39" creationId="{65AE774B-21C3-40BD-A0D2-1BA1332DDEE0}"/>
          </ac:spMkLst>
        </pc:spChg>
        <pc:spChg chg="mod">
          <ac:chgData name="Felipe Lopes" userId="5e1906ad6e62ae9a" providerId="LiveId" clId="{8B1B7EE6-342E-4ECD-91D7-A22D9ED3B86E}" dt="2020-08-27T18:09:55.720" v="1689" actId="20577"/>
          <ac:spMkLst>
            <pc:docMk/>
            <pc:sldMk cId="5260054" sldId="322"/>
            <ac:spMk id="62" creationId="{189AE02E-4A58-4FD8-9FBA-7F863C6912D2}"/>
          </ac:spMkLst>
        </pc:spChg>
        <pc:spChg chg="mod">
          <ac:chgData name="Felipe Lopes" userId="5e1906ad6e62ae9a" providerId="LiveId" clId="{8B1B7EE6-342E-4ECD-91D7-A22D9ED3B86E}" dt="2020-08-27T18:10:05.835" v="1705" actId="20577"/>
          <ac:spMkLst>
            <pc:docMk/>
            <pc:sldMk cId="5260054" sldId="322"/>
            <ac:spMk id="64" creationId="{6224C6DA-DAD5-407D-862E-3BC772B1F353}"/>
          </ac:spMkLst>
        </pc:spChg>
        <pc:spChg chg="mod">
          <ac:chgData name="Felipe Lopes" userId="5e1906ad6e62ae9a" providerId="LiveId" clId="{8B1B7EE6-342E-4ECD-91D7-A22D9ED3B86E}" dt="2020-08-27T20:31:16.931" v="3697" actId="1076"/>
          <ac:spMkLst>
            <pc:docMk/>
            <pc:sldMk cId="5260054" sldId="322"/>
            <ac:spMk id="65" creationId="{DD757D40-CB51-4EF1-9022-40CCCBE7BBB9}"/>
          </ac:spMkLst>
        </pc:spChg>
        <pc:spChg chg="mod">
          <ac:chgData name="Felipe Lopes" userId="5e1906ad6e62ae9a" providerId="LiveId" clId="{8B1B7EE6-342E-4ECD-91D7-A22D9ED3B86E}" dt="2020-08-27T20:28:26.376" v="3670"/>
          <ac:spMkLst>
            <pc:docMk/>
            <pc:sldMk cId="5260054" sldId="322"/>
            <ac:spMk id="67" creationId="{6E5797A5-5CB4-4AFC-AA32-3B42B8DD1579}"/>
          </ac:spMkLst>
        </pc:spChg>
        <pc:spChg chg="mod">
          <ac:chgData name="Felipe Lopes" userId="5e1906ad6e62ae9a" providerId="LiveId" clId="{8B1B7EE6-342E-4ECD-91D7-A22D9ED3B86E}" dt="2020-08-27T20:28:26.376" v="3670"/>
          <ac:spMkLst>
            <pc:docMk/>
            <pc:sldMk cId="5260054" sldId="322"/>
            <ac:spMk id="69" creationId="{F3766833-E4E0-4A4F-8410-EFA5C92A0E6D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260054" sldId="322"/>
            <ac:spMk id="71" creationId="{4D7BE38F-0BCA-4FF9-B6F9-D31A8F4C4E03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260054" sldId="322"/>
            <ac:spMk id="74" creationId="{3743C287-DB99-4233-AAA1-8DFF90FD072C}"/>
          </ac:spMkLst>
        </pc:spChg>
        <pc:spChg chg="add del mod">
          <ac:chgData name="Felipe Lopes" userId="5e1906ad6e62ae9a" providerId="LiveId" clId="{8B1B7EE6-342E-4ECD-91D7-A22D9ED3B86E}" dt="2020-08-28T04:05:12.542" v="13988" actId="478"/>
          <ac:spMkLst>
            <pc:docMk/>
            <pc:sldMk cId="5260054" sldId="322"/>
            <ac:spMk id="75" creationId="{DE991F94-3A07-4E45-BD97-EFCF7DAEE327}"/>
          </ac:spMkLst>
        </pc:spChg>
        <pc:spChg chg="mod">
          <ac:chgData name="Felipe Lopes" userId="5e1906ad6e62ae9a" providerId="LiveId" clId="{8B1B7EE6-342E-4ECD-91D7-A22D9ED3B86E}" dt="2020-08-27T20:32:26.451" v="3740" actId="1076"/>
          <ac:spMkLst>
            <pc:docMk/>
            <pc:sldMk cId="5260054" sldId="322"/>
            <ac:spMk id="92" creationId="{F0493897-2442-49DE-9D3E-61C9D0557E2C}"/>
          </ac:spMkLst>
        </pc:spChg>
        <pc:grpChg chg="add mod">
          <ac:chgData name="Felipe Lopes" userId="5e1906ad6e62ae9a" providerId="LiveId" clId="{8B1B7EE6-342E-4ECD-91D7-A22D9ED3B86E}" dt="2020-08-27T20:28:28.672" v="3672" actId="1036"/>
          <ac:grpSpMkLst>
            <pc:docMk/>
            <pc:sldMk cId="5260054" sldId="322"/>
            <ac:grpSpMk id="66" creationId="{38ACD894-EC88-4123-9A0A-D24430AD0541}"/>
          </ac:grpSpMkLst>
        </pc:grpChg>
        <pc:grpChg chg="del">
          <ac:chgData name="Felipe Lopes" userId="5e1906ad6e62ae9a" providerId="LiveId" clId="{8B1B7EE6-342E-4ECD-91D7-A22D9ED3B86E}" dt="2020-08-27T18:10:48.162" v="1773" actId="478"/>
          <ac:grpSpMkLst>
            <pc:docMk/>
            <pc:sldMk cId="5260054" sldId="322"/>
            <ac:grpSpMk id="66" creationId="{7CA02193-02B2-419E-A46D-E064F5517584}"/>
          </ac:grpSpMkLst>
        </pc:grpChg>
        <pc:grpChg chg="add del mod">
          <ac:chgData name="Felipe Lopes" userId="5e1906ad6e62ae9a" providerId="LiveId" clId="{8B1B7EE6-342E-4ECD-91D7-A22D9ED3B86E}" dt="2020-08-27T20:28:26.089" v="3669" actId="478"/>
          <ac:grpSpMkLst>
            <pc:docMk/>
            <pc:sldMk cId="5260054" sldId="322"/>
            <ac:grpSpMk id="70" creationId="{A2E0CF47-3692-4A27-AA69-24BF9B571C37}"/>
          </ac:grpSpMkLst>
        </pc:grpChg>
        <pc:picChg chg="del">
          <ac:chgData name="Felipe Lopes" userId="5e1906ad6e62ae9a" providerId="LiveId" clId="{8B1B7EE6-342E-4ECD-91D7-A22D9ED3B86E}" dt="2020-08-27T18:10:48.162" v="1773" actId="478"/>
          <ac:picMkLst>
            <pc:docMk/>
            <pc:sldMk cId="5260054" sldId="32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8:26.376" v="3670"/>
          <ac:picMkLst>
            <pc:docMk/>
            <pc:sldMk cId="5260054" sldId="322"/>
            <ac:picMk id="68" creationId="{043D8890-B6FE-4BE1-8243-213E64791441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5260054" sldId="322"/>
            <ac:picMk id="72" creationId="{A7E5EA3E-DDD0-4449-8DB6-192BFEEC8393}"/>
          </ac:picMkLst>
        </pc:picChg>
        <pc:cxnChg chg="mod">
          <ac:chgData name="Felipe Lopes" userId="5e1906ad6e62ae9a" providerId="LiveId" clId="{8B1B7EE6-342E-4ECD-91D7-A22D9ED3B86E}" dt="2020-08-27T20:31:22.621" v="3698" actId="1076"/>
          <ac:cxnSpMkLst>
            <pc:docMk/>
            <pc:sldMk cId="5260054" sldId="322"/>
            <ac:cxnSpMk id="40" creationId="{89327DC2-D06A-4061-87F4-9AD942D04A9C}"/>
          </ac:cxnSpMkLst>
        </pc:cxnChg>
      </pc:sldChg>
      <pc:sldChg chg="addSp delSp modSp mod">
        <pc:chgData name="Felipe Lopes" userId="5e1906ad6e62ae9a" providerId="LiveId" clId="{8B1B7EE6-342E-4ECD-91D7-A22D9ED3B86E}" dt="2020-08-28T04:05:07.775" v="13987" actId="478"/>
        <pc:sldMkLst>
          <pc:docMk/>
          <pc:sldMk cId="842509308" sldId="323"/>
        </pc:sldMkLst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2" creationId="{1FBFE57B-E953-4735-93D9-054E322DEC18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3" creationId="{7B9185A2-A4A0-42BA-8203-3E1BAAFA1F49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4" creationId="{D66B269F-9D8C-4D4D-B507-004B866D2C28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842509308" sldId="323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6" creationId="{9FBC0967-AFCE-416E-942E-C2D123A65AD0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7" creationId="{50CAD9D4-2DC6-4492-83D2-2FB7E0AEC8F4}"/>
          </ac:spMkLst>
        </pc:spChg>
        <pc:spChg chg="mod">
          <ac:chgData name="Felipe Lopes" userId="5e1906ad6e62ae9a" providerId="LiveId" clId="{8B1B7EE6-342E-4ECD-91D7-A22D9ED3B86E}" dt="2020-08-27T20:25:25.204" v="3489" actId="20577"/>
          <ac:spMkLst>
            <pc:docMk/>
            <pc:sldMk cId="842509308" sldId="323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25:40.733" v="3539" actId="20577"/>
          <ac:spMkLst>
            <pc:docMk/>
            <pc:sldMk cId="842509308" sldId="32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8:34.436" v="3674"/>
          <ac:spMkLst>
            <pc:docMk/>
            <pc:sldMk cId="842509308" sldId="323"/>
            <ac:spMk id="64" creationId="{20F6A321-73CF-4EAE-A2FC-82BA67EB4FA6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66" creationId="{80EFCD48-46BA-4E4D-9724-674CB4C5E7CD}"/>
          </ac:spMkLst>
        </pc:spChg>
        <pc:spChg chg="mod">
          <ac:chgData name="Felipe Lopes" userId="5e1906ad6e62ae9a" providerId="LiveId" clId="{8B1B7EE6-342E-4ECD-91D7-A22D9ED3B86E}" dt="2020-08-27T20:33:35.591" v="3785" actId="1037"/>
          <ac:spMkLst>
            <pc:docMk/>
            <pc:sldMk cId="842509308" sldId="323"/>
            <ac:spMk id="67" creationId="{E6415F6C-C62B-4597-8EA6-91945842FB45}"/>
          </ac:spMkLst>
        </pc:spChg>
        <pc:spChg chg="mod">
          <ac:chgData name="Felipe Lopes" userId="5e1906ad6e62ae9a" providerId="LiveId" clId="{8B1B7EE6-342E-4ECD-91D7-A22D9ED3B86E}" dt="2020-08-27T20:28:34.436" v="3674"/>
          <ac:spMkLst>
            <pc:docMk/>
            <pc:sldMk cId="842509308" sldId="323"/>
            <ac:spMk id="73" creationId="{6D29C8AF-37E3-424B-8A0D-492D48B2B6A3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42509308" sldId="323"/>
            <ac:spMk id="79" creationId="{37059D19-A1D2-4F95-ACA4-12C5244EA703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42509308" sldId="323"/>
            <ac:spMk id="81" creationId="{2FDD8740-F395-454D-A6A2-7DF8DD261DEB}"/>
          </ac:spMkLst>
        </pc:spChg>
        <pc:spChg chg="add del mod">
          <ac:chgData name="Felipe Lopes" userId="5e1906ad6e62ae9a" providerId="LiveId" clId="{8B1B7EE6-342E-4ECD-91D7-A22D9ED3B86E}" dt="2020-08-28T04:05:07.775" v="13987" actId="478"/>
          <ac:spMkLst>
            <pc:docMk/>
            <pc:sldMk cId="842509308" sldId="323"/>
            <ac:spMk id="82" creationId="{C9B00B8A-D8BD-4693-839D-ECEFB39AC796}"/>
          </ac:spMkLst>
        </pc:spChg>
        <pc:grpChg chg="del">
          <ac:chgData name="Felipe Lopes" userId="5e1906ad6e62ae9a" providerId="LiveId" clId="{8B1B7EE6-342E-4ECD-91D7-A22D9ED3B86E}" dt="2020-08-27T18:10:55.491" v="1775" actId="478"/>
          <ac:grpSpMkLst>
            <pc:docMk/>
            <pc:sldMk cId="842509308" sldId="323"/>
            <ac:grpSpMk id="63" creationId="{2945751A-8330-44BB-89AC-58300C8EC5ED}"/>
          </ac:grpSpMkLst>
        </pc:grpChg>
        <pc:grpChg chg="add mod">
          <ac:chgData name="Felipe Lopes" userId="5e1906ad6e62ae9a" providerId="LiveId" clId="{8B1B7EE6-342E-4ECD-91D7-A22D9ED3B86E}" dt="2020-08-27T20:28:34.436" v="3674"/>
          <ac:grpSpMkLst>
            <pc:docMk/>
            <pc:sldMk cId="842509308" sldId="323"/>
            <ac:grpSpMk id="63" creationId="{88B7DC28-4738-4CEF-BBA8-AB95872EC75E}"/>
          </ac:grpSpMkLst>
        </pc:grpChg>
        <pc:grpChg chg="add del mod">
          <ac:chgData name="Felipe Lopes" userId="5e1906ad6e62ae9a" providerId="LiveId" clId="{8B1B7EE6-342E-4ECD-91D7-A22D9ED3B86E}" dt="2020-08-27T20:28:33.900" v="3673" actId="478"/>
          <ac:grpSpMkLst>
            <pc:docMk/>
            <pc:sldMk cId="842509308" sldId="323"/>
            <ac:grpSpMk id="78" creationId="{21AD062C-20CA-4277-9A9F-37D22953C47B}"/>
          </ac:grpSpMkLst>
        </pc:grpChg>
        <pc:picChg chg="del">
          <ac:chgData name="Felipe Lopes" userId="5e1906ad6e62ae9a" providerId="LiveId" clId="{8B1B7EE6-342E-4ECD-91D7-A22D9ED3B86E}" dt="2020-08-27T18:10:57.637" v="1776" actId="478"/>
          <ac:picMkLst>
            <pc:docMk/>
            <pc:sldMk cId="842509308" sldId="323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8:34.436" v="3674"/>
          <ac:picMkLst>
            <pc:docMk/>
            <pc:sldMk cId="842509308" sldId="323"/>
            <ac:picMk id="65" creationId="{0E384D9B-967B-44A5-929B-A5F134271C7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842509308" sldId="323"/>
            <ac:picMk id="80" creationId="{4B0654C5-6CEC-4F3E-AF53-4A7FE5260F14}"/>
          </ac:picMkLst>
        </pc:picChg>
      </pc:sldChg>
      <pc:sldChg chg="del">
        <pc:chgData name="Felipe Lopes" userId="5e1906ad6e62ae9a" providerId="LiveId" clId="{8B1B7EE6-342E-4ECD-91D7-A22D9ED3B86E}" dt="2020-08-27T18:08:46.864" v="1654" actId="47"/>
        <pc:sldMkLst>
          <pc:docMk/>
          <pc:sldMk cId="1757733922" sldId="324"/>
        </pc:sldMkLst>
      </pc:sldChg>
      <pc:sldChg chg="addSp delSp modSp del mod ord">
        <pc:chgData name="Felipe Lopes" userId="5e1906ad6e62ae9a" providerId="LiveId" clId="{8B1B7EE6-342E-4ECD-91D7-A22D9ED3B86E}" dt="2020-08-27T20:21:09.327" v="3221" actId="47"/>
        <pc:sldMkLst>
          <pc:docMk/>
          <pc:sldMk cId="1038795197" sldId="325"/>
        </pc:sldMkLst>
        <pc:spChg chg="mod">
          <ac:chgData name="Felipe Lopes" userId="5e1906ad6e62ae9a" providerId="LiveId" clId="{8B1B7EE6-342E-4ECD-91D7-A22D9ED3B86E}" dt="2020-08-27T19:59:36.325" v="2758" actId="20577"/>
          <ac:spMkLst>
            <pc:docMk/>
            <pc:sldMk cId="1038795197" sldId="325"/>
            <ac:spMk id="6" creationId="{276E6E5F-F2B9-4546-BD91-5A89CF78403E}"/>
          </ac:spMkLst>
        </pc:spChg>
        <pc:spChg chg="mod">
          <ac:chgData name="Felipe Lopes" userId="5e1906ad6e62ae9a" providerId="LiveId" clId="{8B1B7EE6-342E-4ECD-91D7-A22D9ED3B86E}" dt="2020-08-27T18:01:10.924" v="1646" actId="20577"/>
          <ac:spMkLst>
            <pc:docMk/>
            <pc:sldMk cId="1038795197" sldId="325"/>
            <ac:spMk id="14" creationId="{F4C79695-5307-4AFA-906F-10412D9CEC86}"/>
          </ac:spMkLst>
        </pc:spChg>
        <pc:spChg chg="mod">
          <ac:chgData name="Felipe Lopes" userId="5e1906ad6e62ae9a" providerId="LiveId" clId="{8B1B7EE6-342E-4ECD-91D7-A22D9ED3B86E}" dt="2020-08-27T18:11:22.320" v="1785"/>
          <ac:spMkLst>
            <pc:docMk/>
            <pc:sldMk cId="1038795197" sldId="325"/>
            <ac:spMk id="114" creationId="{D9F35DAA-4E0F-48D8-97B2-8A23CF8E17E5}"/>
          </ac:spMkLst>
        </pc:spChg>
        <pc:spChg chg="mod">
          <ac:chgData name="Felipe Lopes" userId="5e1906ad6e62ae9a" providerId="LiveId" clId="{8B1B7EE6-342E-4ECD-91D7-A22D9ED3B86E}" dt="2020-08-27T18:11:22.320" v="1785"/>
          <ac:spMkLst>
            <pc:docMk/>
            <pc:sldMk cId="1038795197" sldId="325"/>
            <ac:spMk id="116" creationId="{2E92C368-4A6E-40C9-B5F8-FFD3B8AFDDE5}"/>
          </ac:spMkLst>
        </pc:spChg>
        <pc:spChg chg="add mod">
          <ac:chgData name="Felipe Lopes" userId="5e1906ad6e62ae9a" providerId="LiveId" clId="{8B1B7EE6-342E-4ECD-91D7-A22D9ED3B86E}" dt="2020-08-27T18:11:22.320" v="1785"/>
          <ac:spMkLst>
            <pc:docMk/>
            <pc:sldMk cId="1038795197" sldId="325"/>
            <ac:spMk id="117" creationId="{B6B6BE5A-6656-4032-99DE-1B8E3C988941}"/>
          </ac:spMkLst>
        </pc:spChg>
        <pc:spChg chg="mod">
          <ac:chgData name="Felipe Lopes" userId="5e1906ad6e62ae9a" providerId="LiveId" clId="{8B1B7EE6-342E-4ECD-91D7-A22D9ED3B86E}" dt="2020-08-27T20:01:26.942" v="2763" actId="20577"/>
          <ac:spMkLst>
            <pc:docMk/>
            <pc:sldMk cId="1038795197" sldId="325"/>
            <ac:spMk id="275" creationId="{6496494D-8CB6-45C0-A52E-90101E046EF5}"/>
          </ac:spMkLst>
        </pc:spChg>
        <pc:spChg chg="mod">
          <ac:chgData name="Felipe Lopes" userId="5e1906ad6e62ae9a" providerId="LiveId" clId="{8B1B7EE6-342E-4ECD-91D7-A22D9ED3B86E}" dt="2020-08-27T20:04:12.017" v="2842" actId="14100"/>
          <ac:spMkLst>
            <pc:docMk/>
            <pc:sldMk cId="1038795197" sldId="325"/>
            <ac:spMk id="276" creationId="{FED75883-3F40-46E9-B2A8-B0F159CCB26F}"/>
          </ac:spMkLst>
        </pc:spChg>
        <pc:spChg chg="mod">
          <ac:chgData name="Felipe Lopes" userId="5e1906ad6e62ae9a" providerId="LiveId" clId="{8B1B7EE6-342E-4ECD-91D7-A22D9ED3B86E}" dt="2020-08-27T18:00:48.622" v="1630" actId="20577"/>
          <ac:spMkLst>
            <pc:docMk/>
            <pc:sldMk cId="1038795197" sldId="325"/>
            <ac:spMk id="277" creationId="{F45F731F-CDC0-4429-A490-C14C99448F9F}"/>
          </ac:spMkLst>
        </pc:spChg>
        <pc:grpChg chg="del">
          <ac:chgData name="Felipe Lopes" userId="5e1906ad6e62ae9a" providerId="LiveId" clId="{8B1B7EE6-342E-4ECD-91D7-A22D9ED3B86E}" dt="2020-08-27T18:11:22.024" v="1784" actId="478"/>
          <ac:grpSpMkLst>
            <pc:docMk/>
            <pc:sldMk cId="1038795197" sldId="325"/>
            <ac:grpSpMk id="109" creationId="{C28869FF-5B83-4A13-A447-1CAB9521AC05}"/>
          </ac:grpSpMkLst>
        </pc:grpChg>
        <pc:grpChg chg="add mod">
          <ac:chgData name="Felipe Lopes" userId="5e1906ad6e62ae9a" providerId="LiveId" clId="{8B1B7EE6-342E-4ECD-91D7-A22D9ED3B86E}" dt="2020-08-27T18:11:22.320" v="1785"/>
          <ac:grpSpMkLst>
            <pc:docMk/>
            <pc:sldMk cId="1038795197" sldId="325"/>
            <ac:grpSpMk id="113" creationId="{BE672189-C6E3-46F5-BF60-D9F2EE807B1F}"/>
          </ac:grpSpMkLst>
        </pc:grpChg>
        <pc:picChg chg="del">
          <ac:chgData name="Felipe Lopes" userId="5e1906ad6e62ae9a" providerId="LiveId" clId="{8B1B7EE6-342E-4ECD-91D7-A22D9ED3B86E}" dt="2020-08-27T18:11:22.024" v="1784" actId="478"/>
          <ac:picMkLst>
            <pc:docMk/>
            <pc:sldMk cId="1038795197" sldId="325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1:22.320" v="1785"/>
          <ac:picMkLst>
            <pc:docMk/>
            <pc:sldMk cId="1038795197" sldId="325"/>
            <ac:picMk id="115" creationId="{091BBBC2-0473-4AE7-88DC-C017CB2862AD}"/>
          </ac:picMkLst>
        </pc:picChg>
      </pc:sldChg>
      <pc:sldChg chg="del">
        <pc:chgData name="Felipe Lopes" userId="5e1906ad6e62ae9a" providerId="LiveId" clId="{8B1B7EE6-342E-4ECD-91D7-A22D9ED3B86E}" dt="2020-08-27T17:54:19.140" v="1527" actId="47"/>
        <pc:sldMkLst>
          <pc:docMk/>
          <pc:sldMk cId="2415854510" sldId="326"/>
        </pc:sldMkLst>
      </pc:sldChg>
      <pc:sldChg chg="addSp delSp modSp del mod">
        <pc:chgData name="Felipe Lopes" userId="5e1906ad6e62ae9a" providerId="LiveId" clId="{8B1B7EE6-342E-4ECD-91D7-A22D9ED3B86E}" dt="2020-08-27T19:57:05.920" v="2744" actId="47"/>
        <pc:sldMkLst>
          <pc:docMk/>
          <pc:sldMk cId="3492827924" sldId="327"/>
        </pc:sldMkLst>
        <pc:spChg chg="mod">
          <ac:chgData name="Felipe Lopes" userId="5e1906ad6e62ae9a" providerId="LiveId" clId="{8B1B7EE6-342E-4ECD-91D7-A22D9ED3B86E}" dt="2020-08-27T18:12:27.279" v="1791"/>
          <ac:spMkLst>
            <pc:docMk/>
            <pc:sldMk cId="3492827924" sldId="327"/>
            <ac:spMk id="48" creationId="{54B1040F-D1B1-444F-BF46-9BB01F107381}"/>
          </ac:spMkLst>
        </pc:spChg>
        <pc:spChg chg="mod">
          <ac:chgData name="Felipe Lopes" userId="5e1906ad6e62ae9a" providerId="LiveId" clId="{8B1B7EE6-342E-4ECD-91D7-A22D9ED3B86E}" dt="2020-08-27T18:12:27.279" v="1791"/>
          <ac:spMkLst>
            <pc:docMk/>
            <pc:sldMk cId="3492827924" sldId="327"/>
            <ac:spMk id="50" creationId="{BC1789E5-2921-43DC-9B61-6246C9CCFA91}"/>
          </ac:spMkLst>
        </pc:spChg>
        <pc:spChg chg="add mod">
          <ac:chgData name="Felipe Lopes" userId="5e1906ad6e62ae9a" providerId="LiveId" clId="{8B1B7EE6-342E-4ECD-91D7-A22D9ED3B86E}" dt="2020-08-27T18:12:27.279" v="1791"/>
          <ac:spMkLst>
            <pc:docMk/>
            <pc:sldMk cId="3492827924" sldId="327"/>
            <ac:spMk id="54" creationId="{C27BE238-D23F-48CA-8D92-EB6EF4ED314A}"/>
          </ac:spMkLst>
        </pc:spChg>
        <pc:grpChg chg="del">
          <ac:chgData name="Felipe Lopes" userId="5e1906ad6e62ae9a" providerId="LiveId" clId="{8B1B7EE6-342E-4ECD-91D7-A22D9ED3B86E}" dt="2020-08-27T18:12:26.891" v="1790" actId="478"/>
          <ac:grpSpMkLst>
            <pc:docMk/>
            <pc:sldMk cId="3492827924" sldId="327"/>
            <ac:grpSpMk id="46" creationId="{653ABE73-B75F-4BD7-BF7F-84D83F61510B}"/>
          </ac:grpSpMkLst>
        </pc:grpChg>
        <pc:grpChg chg="add mod">
          <ac:chgData name="Felipe Lopes" userId="5e1906ad6e62ae9a" providerId="LiveId" clId="{8B1B7EE6-342E-4ECD-91D7-A22D9ED3B86E}" dt="2020-08-27T18:12:27.279" v="1791"/>
          <ac:grpSpMkLst>
            <pc:docMk/>
            <pc:sldMk cId="3492827924" sldId="327"/>
            <ac:grpSpMk id="47" creationId="{05DFEFCD-49CA-48EA-97B3-4DD6777ABA2A}"/>
          </ac:grpSpMkLst>
        </pc:grpChg>
        <pc:picChg chg="del">
          <ac:chgData name="Felipe Lopes" userId="5e1906ad6e62ae9a" providerId="LiveId" clId="{8B1B7EE6-342E-4ECD-91D7-A22D9ED3B86E}" dt="2020-08-27T18:12:26.891" v="1790" actId="478"/>
          <ac:picMkLst>
            <pc:docMk/>
            <pc:sldMk cId="3492827924" sldId="32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2:27.279" v="1791"/>
          <ac:picMkLst>
            <pc:docMk/>
            <pc:sldMk cId="3492827924" sldId="327"/>
            <ac:picMk id="49" creationId="{10A6F0B8-4F75-4085-AC11-D87761C1D79F}"/>
          </ac:picMkLst>
        </pc:picChg>
      </pc:sldChg>
      <pc:sldChg chg="del">
        <pc:chgData name="Felipe Lopes" userId="5e1906ad6e62ae9a" providerId="LiveId" clId="{8B1B7EE6-342E-4ECD-91D7-A22D9ED3B86E}" dt="2020-08-27T17:33:42.700" v="1106" actId="47"/>
        <pc:sldMkLst>
          <pc:docMk/>
          <pc:sldMk cId="2811531915" sldId="328"/>
        </pc:sldMkLst>
      </pc:sldChg>
      <pc:sldChg chg="modSp add del">
        <pc:chgData name="Felipe Lopes" userId="5e1906ad6e62ae9a" providerId="LiveId" clId="{8B1B7EE6-342E-4ECD-91D7-A22D9ED3B86E}" dt="2020-08-27T20:29:52.683" v="3689" actId="2696"/>
        <pc:sldMkLst>
          <pc:docMk/>
          <pc:sldMk cId="206302980" sldId="329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6302980" sldId="329"/>
            <ac:spMk id="68" creationId="{7D0FDED2-FCD3-45AC-A983-1E7377E0C3F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06302980" sldId="329"/>
            <ac:spMk id="70" creationId="{5E8AB11A-3485-432D-A6DC-B909DA056DFC}"/>
          </ac:spMkLst>
        </pc:spChg>
        <pc:grpChg chg="mod">
          <ac:chgData name="Felipe Lopes" userId="5e1906ad6e62ae9a" providerId="LiveId" clId="{8B1B7EE6-342E-4ECD-91D7-A22D9ED3B86E}" dt="2020-08-27T20:27:48.341" v="3650"/>
          <ac:grpSpMkLst>
            <pc:docMk/>
            <pc:sldMk cId="206302980" sldId="329"/>
            <ac:grpSpMk id="67" creationId="{348883DE-27B2-4087-9D18-044B122061AC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06302980" sldId="329"/>
            <ac:picMk id="69" creationId="{C9BCB62E-EF6C-4994-9D9A-CE7E38BA3499}"/>
          </ac:picMkLst>
        </pc:picChg>
      </pc:sldChg>
      <pc:sldChg chg="add del">
        <pc:chgData name="Felipe Lopes" userId="5e1906ad6e62ae9a" providerId="LiveId" clId="{8B1B7EE6-342E-4ECD-91D7-A22D9ED3B86E}" dt="2020-08-27T18:13:09.691" v="1802" actId="2696"/>
        <pc:sldMkLst>
          <pc:docMk/>
          <pc:sldMk cId="1460175670" sldId="329"/>
        </pc:sldMkLst>
      </pc:sldChg>
      <pc:sldChg chg="addSp delSp modSp add mod">
        <pc:chgData name="Felipe Lopes" userId="5e1906ad6e62ae9a" providerId="LiveId" clId="{8B1B7EE6-342E-4ECD-91D7-A22D9ED3B86E}" dt="2020-08-28T04:05:16.295" v="13989" actId="478"/>
        <pc:sldMkLst>
          <pc:docMk/>
          <pc:sldMk cId="3865235526" sldId="32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865235526" sldId="329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5:16.295" v="13989" actId="478"/>
          <ac:spMkLst>
            <pc:docMk/>
            <pc:sldMk cId="3865235526" sldId="329"/>
            <ac:spMk id="11" creationId="{9EE36A4E-294B-4664-A93C-B131377392B5}"/>
          </ac:spMkLst>
        </pc:spChg>
        <pc:spChg chg="mod">
          <ac:chgData name="Felipe Lopes" userId="5e1906ad6e62ae9a" providerId="LiveId" clId="{8B1B7EE6-342E-4ECD-91D7-A22D9ED3B86E}" dt="2020-08-27T21:38:19.385" v="6664"/>
          <ac:spMkLst>
            <pc:docMk/>
            <pc:sldMk cId="3865235526" sldId="329"/>
            <ac:spMk id="61" creationId="{10DA200F-D79D-48BB-9ACA-9CA14EAA35DB}"/>
          </ac:spMkLst>
        </pc:spChg>
        <pc:spChg chg="mod">
          <ac:chgData name="Felipe Lopes" userId="5e1906ad6e62ae9a" providerId="LiveId" clId="{8B1B7EE6-342E-4ECD-91D7-A22D9ED3B86E}" dt="2020-08-27T21:38:19.385" v="6664"/>
          <ac:spMkLst>
            <pc:docMk/>
            <pc:sldMk cId="3865235526" sldId="329"/>
            <ac:spMk id="72" creationId="{9D17E0ED-0A54-4198-9970-1EE7514947EC}"/>
          </ac:spMkLst>
        </pc:spChg>
        <pc:grpChg chg="add del mod">
          <ac:chgData name="Felipe Lopes" userId="5e1906ad6e62ae9a" providerId="LiveId" clId="{8B1B7EE6-342E-4ECD-91D7-A22D9ED3B86E}" dt="2020-08-27T21:38:29.611" v="6665" actId="478"/>
          <ac:grpSpMkLst>
            <pc:docMk/>
            <pc:sldMk cId="3865235526" sldId="329"/>
            <ac:grpSpMk id="60" creationId="{4E689FC8-F542-4502-A356-D1A7326CF9BF}"/>
          </ac:grpSpMkLst>
        </pc:grpChg>
        <pc:grpChg chg="del">
          <ac:chgData name="Felipe Lopes" userId="5e1906ad6e62ae9a" providerId="LiveId" clId="{8B1B7EE6-342E-4ECD-91D7-A22D9ED3B86E}" dt="2020-08-27T21:38:19.043" v="6663" actId="478"/>
          <ac:grpSpMkLst>
            <pc:docMk/>
            <pc:sldMk cId="3865235526" sldId="329"/>
            <ac:grpSpMk id="67" creationId="{348883DE-27B2-4087-9D18-044B122061AC}"/>
          </ac:grpSpMkLst>
        </pc:grpChg>
        <pc:picChg chg="mod">
          <ac:chgData name="Felipe Lopes" userId="5e1906ad6e62ae9a" providerId="LiveId" clId="{8B1B7EE6-342E-4ECD-91D7-A22D9ED3B86E}" dt="2020-08-27T21:38:19.385" v="6664"/>
          <ac:picMkLst>
            <pc:docMk/>
            <pc:sldMk cId="3865235526" sldId="329"/>
            <ac:picMk id="63" creationId="{1A6F2D7B-F543-4CBC-B475-828DAD15D24C}"/>
          </ac:picMkLst>
        </pc:picChg>
      </pc:sldChg>
      <pc:sldChg chg="addSp delSp modSp del mod">
        <pc:chgData name="Felipe Lopes" userId="5e1906ad6e62ae9a" providerId="LiveId" clId="{8B1B7EE6-342E-4ECD-91D7-A22D9ED3B86E}" dt="2020-08-27T18:08:16.743" v="1653" actId="2696"/>
        <pc:sldMkLst>
          <pc:docMk/>
          <pc:sldMk cId="4234557611" sldId="329"/>
        </pc:sldMkLst>
        <pc:spChg chg="mod">
          <ac:chgData name="Felipe Lopes" userId="5e1906ad6e62ae9a" providerId="LiveId" clId="{8B1B7EE6-342E-4ECD-91D7-A22D9ED3B86E}" dt="2020-08-27T17:40:37.422" v="1472" actId="113"/>
          <ac:spMkLst>
            <pc:docMk/>
            <pc:sldMk cId="4234557611" sldId="329"/>
            <ac:spMk id="8" creationId="{5C38A43E-1F88-4E39-8C4F-E69CB0F0814D}"/>
          </ac:spMkLst>
        </pc:spChg>
        <pc:spChg chg="add">
          <ac:chgData name="Felipe Lopes" userId="5e1906ad6e62ae9a" providerId="LiveId" clId="{8B1B7EE6-342E-4ECD-91D7-A22D9ED3B86E}" dt="2020-08-27T17:43:39.286" v="1519" actId="22"/>
          <ac:spMkLst>
            <pc:docMk/>
            <pc:sldMk cId="4234557611" sldId="329"/>
            <ac:spMk id="11" creationId="{9EE36A4E-294B-4664-A93C-B131377392B5}"/>
          </ac:spMkLst>
        </pc:spChg>
        <pc:spChg chg="mod">
          <ac:chgData name="Felipe Lopes" userId="5e1906ad6e62ae9a" providerId="LiveId" clId="{8B1B7EE6-342E-4ECD-91D7-A22D9ED3B86E}" dt="2020-08-27T17:39:11.610" v="1372" actId="20577"/>
          <ac:spMkLst>
            <pc:docMk/>
            <pc:sldMk cId="4234557611" sldId="329"/>
            <ac:spMk id="12" creationId="{00000000-0000-0000-0000-000000000000}"/>
          </ac:spMkLst>
        </pc:spChg>
        <pc:spChg chg="mod">
          <ac:chgData name="Felipe Lopes" userId="5e1906ad6e62ae9a" providerId="LiveId" clId="{8B1B7EE6-342E-4ECD-91D7-A22D9ED3B86E}" dt="2020-08-27T17:39:27.325" v="1402" actId="20577"/>
          <ac:spMkLst>
            <pc:docMk/>
            <pc:sldMk cId="4234557611" sldId="329"/>
            <ac:spMk id="13" creationId="{00000000-0000-0000-0000-000000000000}"/>
          </ac:spMkLst>
        </pc:spChg>
        <pc:spChg chg="mod">
          <ac:chgData name="Felipe Lopes" userId="5e1906ad6e62ae9a" providerId="LiveId" clId="{8B1B7EE6-342E-4ECD-91D7-A22D9ED3B86E}" dt="2020-08-27T17:43:06.409" v="1513" actId="1076"/>
          <ac:spMkLst>
            <pc:docMk/>
            <pc:sldMk cId="4234557611" sldId="329"/>
            <ac:spMk id="48" creationId="{149A34E6-58B0-48EC-8F7F-85E9262A0952}"/>
          </ac:spMkLst>
        </pc:spChg>
        <pc:spChg chg="mod">
          <ac:chgData name="Felipe Lopes" userId="5e1906ad6e62ae9a" providerId="LiveId" clId="{8B1B7EE6-342E-4ECD-91D7-A22D9ED3B86E}" dt="2020-08-27T17:43:04.358" v="1512" actId="1076"/>
          <ac:spMkLst>
            <pc:docMk/>
            <pc:sldMk cId="4234557611" sldId="329"/>
            <ac:spMk id="56" creationId="{E6262376-8EC9-47E3-B07B-A143CFB47BDE}"/>
          </ac:spMkLst>
        </pc:spChg>
        <pc:spChg chg="mod">
          <ac:chgData name="Felipe Lopes" userId="5e1906ad6e62ae9a" providerId="LiveId" clId="{8B1B7EE6-342E-4ECD-91D7-A22D9ED3B86E}" dt="2020-08-27T17:42:59.342" v="1511" actId="1076"/>
          <ac:spMkLst>
            <pc:docMk/>
            <pc:sldMk cId="4234557611" sldId="329"/>
            <ac:spMk id="58" creationId="{65ABE2FF-44D0-4CD7-B19D-89B723FA748B}"/>
          </ac:spMkLst>
        </pc:spChg>
        <pc:spChg chg="mod">
          <ac:chgData name="Felipe Lopes" userId="5e1906ad6e62ae9a" providerId="LiveId" clId="{8B1B7EE6-342E-4ECD-91D7-A22D9ED3B86E}" dt="2020-08-27T17:42:21.620" v="1483" actId="20577"/>
          <ac:spMkLst>
            <pc:docMk/>
            <pc:sldMk cId="4234557611" sldId="329"/>
            <ac:spMk id="62" creationId="{6DB4EF9E-0BB3-4A73-AD21-F56E4ABB852D}"/>
          </ac:spMkLst>
        </pc:spChg>
        <pc:spChg chg="mod">
          <ac:chgData name="Felipe Lopes" userId="5e1906ad6e62ae9a" providerId="LiveId" clId="{8B1B7EE6-342E-4ECD-91D7-A22D9ED3B86E}" dt="2020-08-27T17:41:37.912" v="1473" actId="14100"/>
          <ac:spMkLst>
            <pc:docMk/>
            <pc:sldMk cId="4234557611" sldId="329"/>
            <ac:spMk id="71" creationId="{3A197F38-84F0-401F-9F2B-FF6807456093}"/>
          </ac:spMkLst>
        </pc:spChg>
        <pc:picChg chg="del">
          <ac:chgData name="Felipe Lopes" userId="5e1906ad6e62ae9a" providerId="LiveId" clId="{8B1B7EE6-342E-4ECD-91D7-A22D9ED3B86E}" dt="2020-08-27T17:43:39.063" v="1518" actId="478"/>
          <ac:picMkLst>
            <pc:docMk/>
            <pc:sldMk cId="4234557611" sldId="329"/>
            <ac:picMk id="6" creationId="{5BCA0515-B0E2-4C4A-8A8F-C71AE70F2CF2}"/>
          </ac:picMkLst>
        </pc:picChg>
        <pc:cxnChg chg="mod">
          <ac:chgData name="Felipe Lopes" userId="5e1906ad6e62ae9a" providerId="LiveId" clId="{8B1B7EE6-342E-4ECD-91D7-A22D9ED3B86E}" dt="2020-08-27T17:41:46.513" v="1475" actId="14100"/>
          <ac:cxnSpMkLst>
            <pc:docMk/>
            <pc:sldMk cId="4234557611" sldId="329"/>
            <ac:cxnSpMk id="9" creationId="{99DF297F-526B-4614-BE4D-58A702499FCE}"/>
          </ac:cxnSpMkLst>
        </pc:cxnChg>
      </pc:sldChg>
      <pc:sldChg chg="addSp delSp modSp mod delAnim modAnim">
        <pc:chgData name="Felipe Lopes" userId="5e1906ad6e62ae9a" providerId="LiveId" clId="{8B1B7EE6-342E-4ECD-91D7-A22D9ED3B86E}" dt="2020-08-28T04:04:46.114" v="13982" actId="478"/>
        <pc:sldMkLst>
          <pc:docMk/>
          <pc:sldMk cId="3185337600" sldId="330"/>
        </pc:sldMkLst>
        <pc:spChg chg="add 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2" creationId="{8BA2F2F2-9312-42AD-A3EB-5BB5443A11F5}"/>
          </ac:spMkLst>
        </pc:spChg>
        <pc:spChg chg="add del mod">
          <ac:chgData name="Felipe Lopes" userId="5e1906ad6e62ae9a" providerId="LiveId" clId="{8B1B7EE6-342E-4ECD-91D7-A22D9ED3B86E}" dt="2020-08-27T19:52:04.135" v="2433" actId="478"/>
          <ac:spMkLst>
            <pc:docMk/>
            <pc:sldMk cId="3185337600" sldId="330"/>
            <ac:spMk id="3" creationId="{F8DAB4DF-0E91-430A-BD0F-C040FC20C206}"/>
          </ac:spMkLst>
        </pc:spChg>
        <pc:spChg chg="add 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4" creationId="{B0E5D064-09F4-4FC7-AF7E-751279D1D063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185337600" sldId="33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19:03.311" v="3163" actId="20577"/>
          <ac:spMkLst>
            <pc:docMk/>
            <pc:sldMk cId="3185337600" sldId="330"/>
            <ac:spMk id="6" creationId="{276E6E5F-F2B9-4546-BD91-5A89CF78403E}"/>
          </ac:spMkLst>
        </pc:spChg>
        <pc:spChg chg="add del mod">
          <ac:chgData name="Felipe Lopes" userId="5e1906ad6e62ae9a" providerId="LiveId" clId="{8B1B7EE6-342E-4ECD-91D7-A22D9ED3B86E}" dt="2020-08-27T19:52:04.135" v="2433" actId="478"/>
          <ac:spMkLst>
            <pc:docMk/>
            <pc:sldMk cId="3185337600" sldId="330"/>
            <ac:spMk id="12" creationId="{E6716A6E-9E7D-4191-9A80-5DDA5C195297}"/>
          </ac:spMkLst>
        </pc:spChg>
        <pc:spChg chg="add mod">
          <ac:chgData name="Felipe Lopes" userId="5e1906ad6e62ae9a" providerId="LiveId" clId="{8B1B7EE6-342E-4ECD-91D7-A22D9ED3B86E}" dt="2020-08-27T20:48:44" v="4503" actId="14100"/>
          <ac:spMkLst>
            <pc:docMk/>
            <pc:sldMk cId="3185337600" sldId="330"/>
            <ac:spMk id="13" creationId="{76969C4D-C65A-4CAA-B2A2-0900B40AC6B1}"/>
          </ac:spMkLst>
        </pc:spChg>
        <pc:spChg chg="mod">
          <ac:chgData name="Felipe Lopes" userId="5e1906ad6e62ae9a" providerId="LiveId" clId="{8B1B7EE6-342E-4ECD-91D7-A22D9ED3B86E}" dt="2020-08-27T20:47:39.451" v="4447"/>
          <ac:spMkLst>
            <pc:docMk/>
            <pc:sldMk cId="3185337600" sldId="330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50:32.983" v="4573" actId="27636"/>
          <ac:spMkLst>
            <pc:docMk/>
            <pc:sldMk cId="3185337600" sldId="330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7T19:51:09.425" v="2414" actId="478"/>
          <ac:spMkLst>
            <pc:docMk/>
            <pc:sldMk cId="3185337600" sldId="330"/>
            <ac:spMk id="104" creationId="{71431643-7A23-42AE-AEB0-8A82C7D5B62A}"/>
          </ac:spMkLst>
        </pc:spChg>
        <pc:spChg chg="del mod">
          <ac:chgData name="Felipe Lopes" userId="5e1906ad6e62ae9a" providerId="LiveId" clId="{8B1B7EE6-342E-4ECD-91D7-A22D9ED3B86E}" dt="2020-08-27T19:51:09.425" v="2414" actId="478"/>
          <ac:spMkLst>
            <pc:docMk/>
            <pc:sldMk cId="3185337600" sldId="330"/>
            <ac:spMk id="105" creationId="{210C0612-8EF9-42BD-BA3F-AEDF3A5337CA}"/>
          </ac:spMkLst>
        </pc:spChg>
        <pc:spChg chg="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107" creationId="{5DF340AC-6881-4C7B-BB3A-BEB11D9E1B75}"/>
          </ac:spMkLst>
        </pc:spChg>
        <pc:spChg chg="del mod">
          <ac:chgData name="Felipe Lopes" userId="5e1906ad6e62ae9a" providerId="LiveId" clId="{8B1B7EE6-342E-4ECD-91D7-A22D9ED3B86E}" dt="2020-08-27T20:49:26.533" v="4538" actId="478"/>
          <ac:spMkLst>
            <pc:docMk/>
            <pc:sldMk cId="3185337600" sldId="330"/>
            <ac:spMk id="108" creationId="{EECBB690-28A2-4885-A121-41FD578A93A2}"/>
          </ac:spMkLst>
        </pc:spChg>
        <pc:spChg chg="mod">
          <ac:chgData name="Felipe Lopes" userId="5e1906ad6e62ae9a" providerId="LiveId" clId="{8B1B7EE6-342E-4ECD-91D7-A22D9ED3B86E}" dt="2020-08-27T20:51:11.505" v="4586" actId="1037"/>
          <ac:spMkLst>
            <pc:docMk/>
            <pc:sldMk cId="3185337600" sldId="330"/>
            <ac:spMk id="109" creationId="{F22FC749-5429-4289-9461-E56EB5E03B70}"/>
          </ac:spMkLst>
        </pc:spChg>
        <pc:spChg chg="del mod">
          <ac:chgData name="Felipe Lopes" userId="5e1906ad6e62ae9a" providerId="LiveId" clId="{8B1B7EE6-342E-4ECD-91D7-A22D9ED3B86E}" dt="2020-08-27T19:51:34.174" v="2418" actId="478"/>
          <ac:spMkLst>
            <pc:docMk/>
            <pc:sldMk cId="3185337600" sldId="330"/>
            <ac:spMk id="110" creationId="{F0983832-27EF-4ABF-9C64-34C4D8CB1D71}"/>
          </ac:spMkLst>
        </pc:spChg>
        <pc:spChg chg="del mod">
          <ac:chgData name="Felipe Lopes" userId="5e1906ad6e62ae9a" providerId="LiveId" clId="{8B1B7EE6-342E-4ECD-91D7-A22D9ED3B86E}" dt="2020-08-27T20:48:20.207" v="4491" actId="478"/>
          <ac:spMkLst>
            <pc:docMk/>
            <pc:sldMk cId="3185337600" sldId="330"/>
            <ac:spMk id="111" creationId="{DE3014B9-9FDE-4E1B-A62F-1C808F6CB855}"/>
          </ac:spMkLst>
        </pc:spChg>
        <pc:spChg chg="del mod">
          <ac:chgData name="Felipe Lopes" userId="5e1906ad6e62ae9a" providerId="LiveId" clId="{8B1B7EE6-342E-4ECD-91D7-A22D9ED3B86E}" dt="2020-08-27T20:48:20.207" v="4491" actId="478"/>
          <ac:spMkLst>
            <pc:docMk/>
            <pc:sldMk cId="3185337600" sldId="330"/>
            <ac:spMk id="112" creationId="{363D9CA9-FC98-437F-9B66-1E0E66FE7C00}"/>
          </ac:spMkLst>
        </pc:spChg>
        <pc:spChg chg="mod">
          <ac:chgData name="Felipe Lopes" userId="5e1906ad6e62ae9a" providerId="LiveId" clId="{8B1B7EE6-342E-4ECD-91D7-A22D9ED3B86E}" dt="2020-08-27T20:28:01.942" v="3663" actId="1036"/>
          <ac:spMkLst>
            <pc:docMk/>
            <pc:sldMk cId="3185337600" sldId="330"/>
            <ac:spMk id="118" creationId="{68C7BE44-B7C5-4145-9C29-401B9C0060F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185337600" sldId="330"/>
            <ac:spMk id="120" creationId="{9F9698A2-C4D6-4821-895C-FC93332E902E}"/>
          </ac:spMkLst>
        </pc:spChg>
        <pc:spChg chg="add del mod">
          <ac:chgData name="Felipe Lopes" userId="5e1906ad6e62ae9a" providerId="LiveId" clId="{8B1B7EE6-342E-4ECD-91D7-A22D9ED3B86E}" dt="2020-08-28T04:04:46.114" v="13982" actId="478"/>
          <ac:spMkLst>
            <pc:docMk/>
            <pc:sldMk cId="3185337600" sldId="330"/>
            <ac:spMk id="121" creationId="{9B22FE21-775B-4230-B055-B3353308DC49}"/>
          </ac:spMkLst>
        </pc:spChg>
        <pc:spChg chg="mod">
          <ac:chgData name="Felipe Lopes" userId="5e1906ad6e62ae9a" providerId="LiveId" clId="{8B1B7EE6-342E-4ECD-91D7-A22D9ED3B86E}" dt="2020-08-27T20:28:49.395" v="3680"/>
          <ac:spMkLst>
            <pc:docMk/>
            <pc:sldMk cId="3185337600" sldId="330"/>
            <ac:spMk id="132" creationId="{97B05895-8BCE-478D-943C-370F914E04A3}"/>
          </ac:spMkLst>
        </pc:spChg>
        <pc:spChg chg="mod">
          <ac:chgData name="Felipe Lopes" userId="5e1906ad6e62ae9a" providerId="LiveId" clId="{8B1B7EE6-342E-4ECD-91D7-A22D9ED3B86E}" dt="2020-08-27T20:28:49.395" v="3680"/>
          <ac:spMkLst>
            <pc:docMk/>
            <pc:sldMk cId="3185337600" sldId="330"/>
            <ac:spMk id="134" creationId="{F517FFE7-C5FB-45B2-8754-D656B9DCD892}"/>
          </ac:spMkLst>
        </pc:spChg>
        <pc:spChg chg="add mod">
          <ac:chgData name="Felipe Lopes" userId="5e1906ad6e62ae9a" providerId="LiveId" clId="{8B1B7EE6-342E-4ECD-91D7-A22D9ED3B86E}" dt="2020-08-27T20:49:00.918" v="4529" actId="14100"/>
          <ac:spMkLst>
            <pc:docMk/>
            <pc:sldMk cId="3185337600" sldId="330"/>
            <ac:spMk id="136" creationId="{284BE9F6-9A7C-48E7-89E2-A00F4EABE19F}"/>
          </ac:spMkLst>
        </pc:spChg>
        <pc:spChg chg="mod">
          <ac:chgData name="Felipe Lopes" userId="5e1906ad6e62ae9a" providerId="LiveId" clId="{8B1B7EE6-342E-4ECD-91D7-A22D9ED3B86E}" dt="2020-08-27T20:19:06.175" v="3168" actId="20577"/>
          <ac:spMkLst>
            <pc:docMk/>
            <pc:sldMk cId="3185337600" sldId="330"/>
            <ac:spMk id="275" creationId="{6496494D-8CB6-45C0-A52E-90101E046EF5}"/>
          </ac:spMkLst>
        </pc:spChg>
        <pc:grpChg chg="del">
          <ac:chgData name="Felipe Lopes" userId="5e1906ad6e62ae9a" providerId="LiveId" clId="{8B1B7EE6-342E-4ECD-91D7-A22D9ED3B86E}" dt="2020-08-27T18:11:06.674" v="1780" actId="478"/>
          <ac:grpSpMkLst>
            <pc:docMk/>
            <pc:sldMk cId="3185337600" sldId="330"/>
            <ac:grpSpMk id="113" creationId="{3326778C-8AC2-401D-8078-616C303F1E1F}"/>
          </ac:grpSpMkLst>
        </pc:grpChg>
        <pc:grpChg chg="add del mod">
          <ac:chgData name="Felipe Lopes" userId="5e1906ad6e62ae9a" providerId="LiveId" clId="{8B1B7EE6-342E-4ECD-91D7-A22D9ED3B86E}" dt="2020-08-27T20:28:49.163" v="3679" actId="478"/>
          <ac:grpSpMkLst>
            <pc:docMk/>
            <pc:sldMk cId="3185337600" sldId="330"/>
            <ac:grpSpMk id="117" creationId="{632E6248-9D78-43B0-9500-A39F46A36CDA}"/>
          </ac:grpSpMkLst>
        </pc:grpChg>
        <pc:grpChg chg="add mod">
          <ac:chgData name="Felipe Lopes" userId="5e1906ad6e62ae9a" providerId="LiveId" clId="{8B1B7EE6-342E-4ECD-91D7-A22D9ED3B86E}" dt="2020-08-27T20:28:49.395" v="3680"/>
          <ac:grpSpMkLst>
            <pc:docMk/>
            <pc:sldMk cId="3185337600" sldId="330"/>
            <ac:grpSpMk id="131" creationId="{D0A64845-E062-40AD-B0BF-81756BFC5297}"/>
          </ac:grpSpMkLst>
        </pc:grpChg>
        <pc:picChg chg="del">
          <ac:chgData name="Felipe Lopes" userId="5e1906ad6e62ae9a" providerId="LiveId" clId="{8B1B7EE6-342E-4ECD-91D7-A22D9ED3B86E}" dt="2020-08-27T18:11:06.674" v="1780" actId="478"/>
          <ac:picMkLst>
            <pc:docMk/>
            <pc:sldMk cId="3185337600" sldId="330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185337600" sldId="330"/>
            <ac:picMk id="119" creationId="{50C8AE8E-60C9-4D0F-B2C9-C641C85E4F61}"/>
          </ac:picMkLst>
        </pc:picChg>
        <pc:picChg chg="mod">
          <ac:chgData name="Felipe Lopes" userId="5e1906ad6e62ae9a" providerId="LiveId" clId="{8B1B7EE6-342E-4ECD-91D7-A22D9ED3B86E}" dt="2020-08-27T20:28:49.395" v="3680"/>
          <ac:picMkLst>
            <pc:docMk/>
            <pc:sldMk cId="3185337600" sldId="330"/>
            <ac:picMk id="133" creationId="{2C24B89E-C5F0-4250-8ABA-5865193EA3C9}"/>
          </ac:picMkLst>
        </pc:picChg>
      </pc:sldChg>
      <pc:sldChg chg="addSp delSp modSp mod">
        <pc:chgData name="Felipe Lopes" userId="5e1906ad6e62ae9a" providerId="LiveId" clId="{8B1B7EE6-342E-4ECD-91D7-A22D9ED3B86E}" dt="2020-08-28T04:04:41.565" v="13981" actId="478"/>
        <pc:sldMkLst>
          <pc:docMk/>
          <pc:sldMk cId="3760470903" sldId="331"/>
        </pc:sldMkLst>
        <pc:spChg chg="mod">
          <ac:chgData name="Felipe Lopes" userId="5e1906ad6e62ae9a" providerId="LiveId" clId="{8B1B7EE6-342E-4ECD-91D7-A22D9ED3B86E}" dt="2020-08-27T21:01:04.247" v="4977" actId="20577"/>
          <ac:spMkLst>
            <pc:docMk/>
            <pc:sldMk cId="3760470903" sldId="331"/>
            <ac:spMk id="2" creationId="{8974FE1B-9337-4B2D-9B3D-A62F32367CB3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3" creationId="{3B00FCE0-0F38-4B8C-9C13-115EE087B204}"/>
          </ac:spMkLst>
        </pc:spChg>
        <pc:spChg chg="mod">
          <ac:chgData name="Felipe Lopes" userId="5e1906ad6e62ae9a" providerId="LiveId" clId="{8B1B7EE6-342E-4ECD-91D7-A22D9ED3B86E}" dt="2020-08-27T21:48:56.020" v="6750" actId="20577"/>
          <ac:spMkLst>
            <pc:docMk/>
            <pc:sldMk cId="3760470903" sldId="331"/>
            <ac:spMk id="4" creationId="{09049FEA-8159-4787-912D-C4596478CD0A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60470903" sldId="331"/>
            <ac:spMk id="5" creationId="{00000000-0000-0000-0000-000000000000}"/>
          </ac:spMkLst>
        </pc:spChg>
        <pc:spChg chg="add del">
          <ac:chgData name="Felipe Lopes" userId="5e1906ad6e62ae9a" providerId="LiveId" clId="{8B1B7EE6-342E-4ECD-91D7-A22D9ED3B86E}" dt="2020-08-27T21:00:32.079" v="4929"/>
          <ac:spMkLst>
            <pc:docMk/>
            <pc:sldMk cId="3760470903" sldId="331"/>
            <ac:spMk id="6" creationId="{AD7CF11B-DC5C-44E1-86AA-CC3BA12FF991}"/>
          </ac:spMkLst>
        </pc:spChg>
        <pc:spChg chg="mod">
          <ac:chgData name="Felipe Lopes" userId="5e1906ad6e62ae9a" providerId="LiveId" clId="{8B1B7EE6-342E-4ECD-91D7-A22D9ED3B86E}" dt="2020-08-27T21:04:10.281" v="5114" actId="20577"/>
          <ac:spMkLst>
            <pc:docMk/>
            <pc:sldMk cId="3760470903" sldId="331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00:19.663" v="4927" actId="20577"/>
          <ac:spMkLst>
            <pc:docMk/>
            <pc:sldMk cId="3760470903" sldId="331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8:55.215" v="3682"/>
          <ac:spMkLst>
            <pc:docMk/>
            <pc:sldMk cId="3760470903" sldId="331"/>
            <ac:spMk id="25" creationId="{307E54C9-C5F0-4B82-98F7-C5412C2AEC56}"/>
          </ac:spMkLst>
        </pc:spChg>
        <pc:spChg chg="mod">
          <ac:chgData name="Felipe Lopes" userId="5e1906ad6e62ae9a" providerId="LiveId" clId="{8B1B7EE6-342E-4ECD-91D7-A22D9ED3B86E}" dt="2020-08-27T20:28:55.215" v="3682"/>
          <ac:spMkLst>
            <pc:docMk/>
            <pc:sldMk cId="3760470903" sldId="331"/>
            <ac:spMk id="27" creationId="{B7446CAE-85A7-4871-845E-C0CFD16B57F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60470903" sldId="331"/>
            <ac:spMk id="29" creationId="{F38EA199-D1F3-416F-B13A-14F98A50565D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60470903" sldId="331"/>
            <ac:spMk id="31" creationId="{A3C0C27D-F61A-4863-911A-CA139726948F}"/>
          </ac:spMkLst>
        </pc:spChg>
        <pc:spChg chg="add del mod">
          <ac:chgData name="Felipe Lopes" userId="5e1906ad6e62ae9a" providerId="LiveId" clId="{8B1B7EE6-342E-4ECD-91D7-A22D9ED3B86E}" dt="2020-08-28T04:04:41.565" v="13981" actId="478"/>
          <ac:spMkLst>
            <pc:docMk/>
            <pc:sldMk cId="3760470903" sldId="331"/>
            <ac:spMk id="32" creationId="{C6F93707-1DB1-4E2E-88C0-3A4C4FF5495D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0" creationId="{BD993D56-7FBD-43C2-B9AF-016917C95E64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2" creationId="{D7DBC000-EB8E-4B09-9996-7ABE4319A576}"/>
          </ac:spMkLst>
        </pc:spChg>
        <pc:spChg chg="mod">
          <ac:chgData name="Felipe Lopes" userId="5e1906ad6e62ae9a" providerId="LiveId" clId="{8B1B7EE6-342E-4ECD-91D7-A22D9ED3B86E}" dt="2020-08-27T21:05:24.175" v="5159" actId="207"/>
          <ac:spMkLst>
            <pc:docMk/>
            <pc:sldMk cId="3760470903" sldId="331"/>
            <ac:spMk id="113" creationId="{0B661BC1-BB91-4C32-837F-9905A83413ED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6" creationId="{71A4FD94-1B34-4060-B243-3B98A5092235}"/>
          </ac:spMkLst>
        </pc:spChg>
        <pc:spChg chg="mod">
          <ac:chgData name="Felipe Lopes" userId="5e1906ad6e62ae9a" providerId="LiveId" clId="{8B1B7EE6-342E-4ECD-91D7-A22D9ED3B86E}" dt="2020-08-27T21:00:59.781" v="4975" actId="14100"/>
          <ac:spMkLst>
            <pc:docMk/>
            <pc:sldMk cId="3760470903" sldId="331"/>
            <ac:spMk id="117" creationId="{1BB2AC12-CABD-4DC8-888F-3A5182B6E6E2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8" creationId="{4C7E7870-5EF9-4240-BE1F-3C318C41116A}"/>
          </ac:spMkLst>
        </pc:spChg>
        <pc:spChg chg="mod">
          <ac:chgData name="Felipe Lopes" userId="5e1906ad6e62ae9a" providerId="LiveId" clId="{8B1B7EE6-342E-4ECD-91D7-A22D9ED3B86E}" dt="2020-08-27T21:06:25.153" v="5173" actId="1038"/>
          <ac:spMkLst>
            <pc:docMk/>
            <pc:sldMk cId="3760470903" sldId="331"/>
            <ac:spMk id="119" creationId="{3181D5BB-FBA2-4DCD-85BB-C255A818E12A}"/>
          </ac:spMkLst>
        </pc:spChg>
        <pc:spChg chg="mod">
          <ac:chgData name="Felipe Lopes" userId="5e1906ad6e62ae9a" providerId="LiveId" clId="{8B1B7EE6-342E-4ECD-91D7-A22D9ED3B86E}" dt="2020-08-27T21:48:49.288" v="6737" actId="20577"/>
          <ac:spMkLst>
            <pc:docMk/>
            <pc:sldMk cId="3760470903" sldId="331"/>
            <ac:spMk id="121" creationId="{25B69DE0-0E86-492F-BF89-335D23B0DBDC}"/>
          </ac:spMkLst>
        </pc:spChg>
        <pc:grpChg chg="del">
          <ac:chgData name="Felipe Lopes" userId="5e1906ad6e62ae9a" providerId="LiveId" clId="{8B1B7EE6-342E-4ECD-91D7-A22D9ED3B86E}" dt="2020-08-27T18:11:29.934" v="1786" actId="478"/>
          <ac:grpSpMkLst>
            <pc:docMk/>
            <pc:sldMk cId="3760470903" sldId="331"/>
            <ac:grpSpMk id="24" creationId="{02984D0C-054D-4B2D-8149-F57A7D8079D6}"/>
          </ac:grpSpMkLst>
        </pc:grpChg>
        <pc:grpChg chg="add mod">
          <ac:chgData name="Felipe Lopes" userId="5e1906ad6e62ae9a" providerId="LiveId" clId="{8B1B7EE6-342E-4ECD-91D7-A22D9ED3B86E}" dt="2020-08-27T20:28:55.215" v="3682"/>
          <ac:grpSpMkLst>
            <pc:docMk/>
            <pc:sldMk cId="3760470903" sldId="331"/>
            <ac:grpSpMk id="24" creationId="{08B87385-FCF7-485D-BDE5-01C60180685D}"/>
          </ac:grpSpMkLst>
        </pc:grpChg>
        <pc:grpChg chg="add del mod">
          <ac:chgData name="Felipe Lopes" userId="5e1906ad6e62ae9a" providerId="LiveId" clId="{8B1B7EE6-342E-4ECD-91D7-A22D9ED3B86E}" dt="2020-08-27T20:28:54.933" v="3681" actId="478"/>
          <ac:grpSpMkLst>
            <pc:docMk/>
            <pc:sldMk cId="3760470903" sldId="331"/>
            <ac:grpSpMk id="28" creationId="{A28FC173-EFFB-4824-96C1-388B4EEDDB99}"/>
          </ac:grpSpMkLst>
        </pc:grpChg>
        <pc:picChg chg="del">
          <ac:chgData name="Felipe Lopes" userId="5e1906ad6e62ae9a" providerId="LiveId" clId="{8B1B7EE6-342E-4ECD-91D7-A22D9ED3B86E}" dt="2020-08-27T18:11:29.934" v="1786" actId="478"/>
          <ac:picMkLst>
            <pc:docMk/>
            <pc:sldMk cId="3760470903" sldId="331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8:55.215" v="3682"/>
          <ac:picMkLst>
            <pc:docMk/>
            <pc:sldMk cId="3760470903" sldId="331"/>
            <ac:picMk id="26" creationId="{80E76C55-4087-410A-B4CF-59F0644B20D3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760470903" sldId="331"/>
            <ac:picMk id="30" creationId="{64DA2B08-14B4-4DAA-A2E0-8DAE4F8D4F3A}"/>
          </ac:picMkLst>
        </pc:picChg>
      </pc:sldChg>
      <pc:sldChg chg="del">
        <pc:chgData name="Felipe Lopes" userId="5e1906ad6e62ae9a" providerId="LiveId" clId="{8B1B7EE6-342E-4ECD-91D7-A22D9ED3B86E}" dt="2020-08-27T17:54:52.358" v="1530" actId="47"/>
        <pc:sldMkLst>
          <pc:docMk/>
          <pc:sldMk cId="644952211" sldId="332"/>
        </pc:sldMkLst>
      </pc:sldChg>
      <pc:sldChg chg="del">
        <pc:chgData name="Felipe Lopes" userId="5e1906ad6e62ae9a" providerId="LiveId" clId="{8B1B7EE6-342E-4ECD-91D7-A22D9ED3B86E}" dt="2020-08-27T17:54:58.849" v="1531" actId="47"/>
        <pc:sldMkLst>
          <pc:docMk/>
          <pc:sldMk cId="385443122" sldId="333"/>
        </pc:sldMkLst>
      </pc:sldChg>
      <pc:sldChg chg="addSp delSp modSp del mod">
        <pc:chgData name="Felipe Lopes" userId="5e1906ad6e62ae9a" providerId="LiveId" clId="{8B1B7EE6-342E-4ECD-91D7-A22D9ED3B86E}" dt="2020-08-27T19:56:41.313" v="2741" actId="47"/>
        <pc:sldMkLst>
          <pc:docMk/>
          <pc:sldMk cId="2268393234" sldId="334"/>
        </pc:sldMkLst>
        <pc:spChg chg="mod">
          <ac:chgData name="Felipe Lopes" userId="5e1906ad6e62ae9a" providerId="LiveId" clId="{8B1B7EE6-342E-4ECD-91D7-A22D9ED3B86E}" dt="2020-08-27T18:11:16.537" v="1783"/>
          <ac:spMkLst>
            <pc:docMk/>
            <pc:sldMk cId="2268393234" sldId="334"/>
            <ac:spMk id="120" creationId="{3E411D78-337E-43B3-A878-7C797877B5BD}"/>
          </ac:spMkLst>
        </pc:spChg>
        <pc:spChg chg="mod">
          <ac:chgData name="Felipe Lopes" userId="5e1906ad6e62ae9a" providerId="LiveId" clId="{8B1B7EE6-342E-4ECD-91D7-A22D9ED3B86E}" dt="2020-08-27T18:11:16.537" v="1783"/>
          <ac:spMkLst>
            <pc:docMk/>
            <pc:sldMk cId="2268393234" sldId="334"/>
            <ac:spMk id="131" creationId="{3F82F9F8-B4AA-432D-A48C-1B16A01C1853}"/>
          </ac:spMkLst>
        </pc:spChg>
        <pc:spChg chg="add mod">
          <ac:chgData name="Felipe Lopes" userId="5e1906ad6e62ae9a" providerId="LiveId" clId="{8B1B7EE6-342E-4ECD-91D7-A22D9ED3B86E}" dt="2020-08-27T18:11:16.537" v="1783"/>
          <ac:spMkLst>
            <pc:docMk/>
            <pc:sldMk cId="2268393234" sldId="334"/>
            <ac:spMk id="132" creationId="{A77901D1-2F79-4C6A-BC53-686D007D98ED}"/>
          </ac:spMkLst>
        </pc:spChg>
        <pc:grpChg chg="del">
          <ac:chgData name="Felipe Lopes" userId="5e1906ad6e62ae9a" providerId="LiveId" clId="{8B1B7EE6-342E-4ECD-91D7-A22D9ED3B86E}" dt="2020-08-27T18:11:16.185" v="1782" actId="478"/>
          <ac:grpSpMkLst>
            <pc:docMk/>
            <pc:sldMk cId="2268393234" sldId="334"/>
            <ac:grpSpMk id="115" creationId="{E25DE1F4-5004-42CD-AAC2-B4F7766166C0}"/>
          </ac:grpSpMkLst>
        </pc:grpChg>
        <pc:grpChg chg="add mod">
          <ac:chgData name="Felipe Lopes" userId="5e1906ad6e62ae9a" providerId="LiveId" clId="{8B1B7EE6-342E-4ECD-91D7-A22D9ED3B86E}" dt="2020-08-27T18:11:16.537" v="1783"/>
          <ac:grpSpMkLst>
            <pc:docMk/>
            <pc:sldMk cId="2268393234" sldId="334"/>
            <ac:grpSpMk id="119" creationId="{D78DEBE3-8A36-4E32-93BB-DF5D8A5768E7}"/>
          </ac:grpSpMkLst>
        </pc:grpChg>
        <pc:picChg chg="del">
          <ac:chgData name="Felipe Lopes" userId="5e1906ad6e62ae9a" providerId="LiveId" clId="{8B1B7EE6-342E-4ECD-91D7-A22D9ED3B86E}" dt="2020-08-27T18:11:16.185" v="1782" actId="478"/>
          <ac:picMkLst>
            <pc:docMk/>
            <pc:sldMk cId="2268393234" sldId="334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1:16.537" v="1783"/>
          <ac:picMkLst>
            <pc:docMk/>
            <pc:sldMk cId="2268393234" sldId="334"/>
            <ac:picMk id="121" creationId="{4990035D-958B-4747-8089-6BDA0AFF1574}"/>
          </ac:picMkLst>
        </pc:picChg>
      </pc:sldChg>
      <pc:sldChg chg="del">
        <pc:chgData name="Felipe Lopes" userId="5e1906ad6e62ae9a" providerId="LiveId" clId="{8B1B7EE6-342E-4ECD-91D7-A22D9ED3B86E}" dt="2020-08-27T17:54:43.038" v="1528" actId="47"/>
        <pc:sldMkLst>
          <pc:docMk/>
          <pc:sldMk cId="45576294" sldId="335"/>
        </pc:sldMkLst>
      </pc:sldChg>
      <pc:sldChg chg="del">
        <pc:chgData name="Felipe Lopes" userId="5e1906ad6e62ae9a" providerId="LiveId" clId="{8B1B7EE6-342E-4ECD-91D7-A22D9ED3B86E}" dt="2020-08-27T17:54:44.077" v="1529" actId="47"/>
        <pc:sldMkLst>
          <pc:docMk/>
          <pc:sldMk cId="846553427" sldId="336"/>
        </pc:sldMkLst>
      </pc:sldChg>
      <pc:sldChg chg="addSp delSp modSp mod">
        <pc:chgData name="Felipe Lopes" userId="5e1906ad6e62ae9a" providerId="LiveId" clId="{8B1B7EE6-342E-4ECD-91D7-A22D9ED3B86E}" dt="2020-08-28T04:04:37.769" v="13980" actId="478"/>
        <pc:sldMkLst>
          <pc:docMk/>
          <pc:sldMk cId="3777341254" sldId="337"/>
        </pc:sldMkLst>
        <pc:spChg chg="mod">
          <ac:chgData name="Felipe Lopes" userId="5e1906ad6e62ae9a" providerId="LiveId" clId="{8B1B7EE6-342E-4ECD-91D7-A22D9ED3B86E}" dt="2020-08-27T21:02:01.571" v="5008" actId="20577"/>
          <ac:spMkLst>
            <pc:docMk/>
            <pc:sldMk cId="3777341254" sldId="337"/>
            <ac:spMk id="2" creationId="{8974FE1B-9337-4B2D-9B3D-A62F32367CB3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" creationId="{3B00FCE0-0F38-4B8C-9C13-115EE087B204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4" creationId="{09049FEA-8159-4787-912D-C4596478CD0A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77341254" sldId="337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06:38.031" v="5175"/>
          <ac:spMkLst>
            <pc:docMk/>
            <pc:sldMk cId="3777341254" sldId="33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06:55.536" v="5177" actId="14100"/>
          <ac:spMkLst>
            <pc:docMk/>
            <pc:sldMk cId="3777341254" sldId="337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4" creationId="{EB5A8138-F829-4512-8493-927CF7905674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5" creationId="{1F52FFC4-F998-4A94-9482-011908D4E9D4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8" creationId="{22A4C757-589D-4A5F-AA22-D48E05E9EF4E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29" creationId="{3BA345AE-9E8D-42ED-9944-28582813E331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0" creationId="{B901278F-D417-4E89-B92D-71329DE02E39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1" creationId="{9FD595C4-5045-4A44-986A-8E2A3AA77F0D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2" creationId="{830A99EE-8247-4682-9AA0-2D237C0217F7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3" creationId="{1F9FC9D8-6ACA-4BDE-961E-76FE194D6DC8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4" creationId="{19F18B76-48A2-4C3D-95A5-16F3C56BF2A5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5" creationId="{BC17B4A0-E89F-47C4-B8B7-1DB0179580EA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36" creationId="{C6F73482-222A-40E3-BCD4-691DF847B104}"/>
          </ac:spMkLst>
        </pc:spChg>
        <pc:spChg chg="mod">
          <ac:chgData name="Felipe Lopes" userId="5e1906ad6e62ae9a" providerId="LiveId" clId="{8B1B7EE6-342E-4ECD-91D7-A22D9ED3B86E}" dt="2020-08-27T20:29:05.244" v="3684"/>
          <ac:spMkLst>
            <pc:docMk/>
            <pc:sldMk cId="3777341254" sldId="337"/>
            <ac:spMk id="38" creationId="{983A1ED3-48B4-461A-9613-D6D39077B4DD}"/>
          </ac:spMkLst>
        </pc:spChg>
        <pc:spChg chg="mod">
          <ac:chgData name="Felipe Lopes" userId="5e1906ad6e62ae9a" providerId="LiveId" clId="{8B1B7EE6-342E-4ECD-91D7-A22D9ED3B86E}" dt="2020-08-27T20:29:05.244" v="3684"/>
          <ac:spMkLst>
            <pc:docMk/>
            <pc:sldMk cId="3777341254" sldId="337"/>
            <ac:spMk id="40" creationId="{0EFF5C20-A1F5-41C8-9193-F58A5EC668F2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77341254" sldId="337"/>
            <ac:spMk id="42" creationId="{60C1CCD5-03BD-4936-B630-07530F0A1AE6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777341254" sldId="337"/>
            <ac:spMk id="44" creationId="{0A74B1AD-9B1F-4ED7-846A-6729BBACE2B5}"/>
          </ac:spMkLst>
        </pc:spChg>
        <pc:spChg chg="add del mod">
          <ac:chgData name="Felipe Lopes" userId="5e1906ad6e62ae9a" providerId="LiveId" clId="{8B1B7EE6-342E-4ECD-91D7-A22D9ED3B86E}" dt="2020-08-28T04:04:37.769" v="13980" actId="478"/>
          <ac:spMkLst>
            <pc:docMk/>
            <pc:sldMk cId="3777341254" sldId="337"/>
            <ac:spMk id="45" creationId="{46B0A2EE-2C95-4A65-8538-460218170DDB}"/>
          </ac:spMkLst>
        </pc:spChg>
        <pc:spChg chg="mod">
          <ac:chgData name="Felipe Lopes" userId="5e1906ad6e62ae9a" providerId="LiveId" clId="{8B1B7EE6-342E-4ECD-91D7-A22D9ED3B86E}" dt="2020-08-27T21:07:28.744" v="5236" actId="1076"/>
          <ac:spMkLst>
            <pc:docMk/>
            <pc:sldMk cId="3777341254" sldId="337"/>
            <ac:spMk id="113" creationId="{0B661BC1-BB91-4C32-837F-9905A83413ED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16" creationId="{71A4FD94-1B34-4060-B243-3B98A5092235}"/>
          </ac:spMkLst>
        </pc:spChg>
        <pc:spChg chg="mod">
          <ac:chgData name="Felipe Lopes" userId="5e1906ad6e62ae9a" providerId="LiveId" clId="{8B1B7EE6-342E-4ECD-91D7-A22D9ED3B86E}" dt="2020-08-27T21:02:25.977" v="5042" actId="20577"/>
          <ac:spMkLst>
            <pc:docMk/>
            <pc:sldMk cId="3777341254" sldId="337"/>
            <ac:spMk id="117" creationId="{1BB2AC12-CABD-4DC8-888F-3A5182B6E6E2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18" creationId="{4C7E7870-5EF9-4240-BE1F-3C318C41116A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19" creationId="{3181D5BB-FBA2-4DCD-85BB-C255A818E12A}"/>
          </ac:spMkLst>
        </pc:spChg>
        <pc:spChg chg="mod">
          <ac:chgData name="Felipe Lopes" userId="5e1906ad6e62ae9a" providerId="LiveId" clId="{8B1B7EE6-342E-4ECD-91D7-A22D9ED3B86E}" dt="2020-08-27T21:49:36.928" v="6756" actId="1035"/>
          <ac:spMkLst>
            <pc:docMk/>
            <pc:sldMk cId="3777341254" sldId="337"/>
            <ac:spMk id="121" creationId="{25B69DE0-0E86-492F-BF89-335D23B0DBDC}"/>
          </ac:spMkLst>
        </pc:spChg>
        <pc:grpChg chg="del">
          <ac:chgData name="Felipe Lopes" userId="5e1906ad6e62ae9a" providerId="LiveId" clId="{8B1B7EE6-342E-4ECD-91D7-A22D9ED3B86E}" dt="2020-08-27T18:11:35.720" v="1788" actId="478"/>
          <ac:grpSpMkLst>
            <pc:docMk/>
            <pc:sldMk cId="3777341254" sldId="337"/>
            <ac:grpSpMk id="37" creationId="{1B440A8A-BC60-4617-87DE-1D7FD6844C53}"/>
          </ac:grpSpMkLst>
        </pc:grpChg>
        <pc:grpChg chg="add mod">
          <ac:chgData name="Felipe Lopes" userId="5e1906ad6e62ae9a" providerId="LiveId" clId="{8B1B7EE6-342E-4ECD-91D7-A22D9ED3B86E}" dt="2020-08-27T20:29:05.244" v="3684"/>
          <ac:grpSpMkLst>
            <pc:docMk/>
            <pc:sldMk cId="3777341254" sldId="337"/>
            <ac:grpSpMk id="37" creationId="{FEB50C0F-FEC5-4C25-B53E-34209316D1AA}"/>
          </ac:grpSpMkLst>
        </pc:grpChg>
        <pc:grpChg chg="add del mod">
          <ac:chgData name="Felipe Lopes" userId="5e1906ad6e62ae9a" providerId="LiveId" clId="{8B1B7EE6-342E-4ECD-91D7-A22D9ED3B86E}" dt="2020-08-27T20:29:04.954" v="3683" actId="478"/>
          <ac:grpSpMkLst>
            <pc:docMk/>
            <pc:sldMk cId="3777341254" sldId="337"/>
            <ac:grpSpMk id="41" creationId="{CA5DC9B6-88BE-4F83-9DB8-5D311CA04EFE}"/>
          </ac:grpSpMkLst>
        </pc:grpChg>
        <pc:picChg chg="del">
          <ac:chgData name="Felipe Lopes" userId="5e1906ad6e62ae9a" providerId="LiveId" clId="{8B1B7EE6-342E-4ECD-91D7-A22D9ED3B86E}" dt="2020-08-27T18:11:35.720" v="1788" actId="478"/>
          <ac:picMkLst>
            <pc:docMk/>
            <pc:sldMk cId="3777341254" sldId="33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9:05.244" v="3684"/>
          <ac:picMkLst>
            <pc:docMk/>
            <pc:sldMk cId="3777341254" sldId="337"/>
            <ac:picMk id="39" creationId="{E20B53EA-DF62-47AB-8A31-7006147F2AC6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777341254" sldId="337"/>
            <ac:picMk id="43" creationId="{146B6BB8-5254-479B-883E-4B163E3F4B86}"/>
          </ac:picMkLst>
        </pc:picChg>
      </pc:sldChg>
      <pc:sldChg chg="addSp delSp modSp mod modAnim">
        <pc:chgData name="Felipe Lopes" userId="5e1906ad6e62ae9a" providerId="LiveId" clId="{8B1B7EE6-342E-4ECD-91D7-A22D9ED3B86E}" dt="2020-08-28T04:03:34.694" v="13973" actId="478"/>
        <pc:sldMkLst>
          <pc:docMk/>
          <pc:sldMk cId="1423916357" sldId="33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423916357" sldId="338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8:33.732" v="6300" actId="20577"/>
          <ac:spMkLst>
            <pc:docMk/>
            <pc:sldMk cId="1423916357" sldId="338"/>
            <ac:spMk id="12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8:39.979" v="6313" actId="20577"/>
          <ac:spMkLst>
            <pc:docMk/>
            <pc:sldMk cId="1423916357" sldId="338"/>
            <ac:spMk id="13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8:52.110" v="6344" actId="20577"/>
          <ac:spMkLst>
            <pc:docMk/>
            <pc:sldMk cId="1423916357" sldId="338"/>
            <ac:spMk id="14" creationId="{809FE013-EF97-46C6-99DF-1472F2AFCC58}"/>
          </ac:spMkLst>
        </pc:spChg>
        <pc:spChg chg="mod">
          <ac:chgData name="Felipe Lopes" userId="5e1906ad6e62ae9a" providerId="LiveId" clId="{8B1B7EE6-342E-4ECD-91D7-A22D9ED3B86E}" dt="2020-08-27T21:28:58.443" v="6351" actId="20577"/>
          <ac:spMkLst>
            <pc:docMk/>
            <pc:sldMk cId="1423916357" sldId="338"/>
            <ac:spMk id="18" creationId="{5AF268D2-0CF6-44E5-95FA-A62959E9460F}"/>
          </ac:spMkLst>
        </pc:spChg>
        <pc:spChg chg="mod">
          <ac:chgData name="Felipe Lopes" userId="5e1906ad6e62ae9a" providerId="LiveId" clId="{8B1B7EE6-342E-4ECD-91D7-A22D9ED3B86E}" dt="2020-08-27T21:29:42.960" v="6394" actId="20577"/>
          <ac:spMkLst>
            <pc:docMk/>
            <pc:sldMk cId="1423916357" sldId="338"/>
            <ac:spMk id="21" creationId="{D360D43B-70CC-471B-BE78-4D784DA14943}"/>
          </ac:spMkLst>
        </pc:spChg>
        <pc:spChg chg="mod">
          <ac:chgData name="Felipe Lopes" userId="5e1906ad6e62ae9a" providerId="LiveId" clId="{8B1B7EE6-342E-4ECD-91D7-A22D9ED3B86E}" dt="2020-08-27T21:29:31.611" v="6385" actId="20577"/>
          <ac:spMkLst>
            <pc:docMk/>
            <pc:sldMk cId="1423916357" sldId="338"/>
            <ac:spMk id="25" creationId="{65373F9E-439D-4F64-9555-821C040B4C63}"/>
          </ac:spMkLst>
        </pc:spChg>
        <pc:spChg chg="mod">
          <ac:chgData name="Felipe Lopes" userId="5e1906ad6e62ae9a" providerId="LiveId" clId="{8B1B7EE6-342E-4ECD-91D7-A22D9ED3B86E}" dt="2020-08-27T21:29:36.580" v="6387" actId="20577"/>
          <ac:spMkLst>
            <pc:docMk/>
            <pc:sldMk cId="1423916357" sldId="338"/>
            <ac:spMk id="26" creationId="{2EDE9C99-440F-4934-9C74-19515F3662B3}"/>
          </ac:spMkLst>
        </pc:spChg>
        <pc:spChg chg="mod">
          <ac:chgData name="Felipe Lopes" userId="5e1906ad6e62ae9a" providerId="LiveId" clId="{8B1B7EE6-342E-4ECD-91D7-A22D9ED3B86E}" dt="2020-08-27T21:29:40.123" v="6389" actId="20577"/>
          <ac:spMkLst>
            <pc:docMk/>
            <pc:sldMk cId="1423916357" sldId="338"/>
            <ac:spMk id="27" creationId="{29A38859-7A93-4CF3-838B-46025F99B43D}"/>
          </ac:spMkLst>
        </pc:spChg>
        <pc:spChg chg="mod">
          <ac:chgData name="Felipe Lopes" userId="5e1906ad6e62ae9a" providerId="LiveId" clId="{8B1B7EE6-342E-4ECD-91D7-A22D9ED3B86E}" dt="2020-08-27T21:29:18.258" v="6372" actId="20577"/>
          <ac:spMkLst>
            <pc:docMk/>
            <pc:sldMk cId="1423916357" sldId="338"/>
            <ac:spMk id="29" creationId="{65EE56FE-9479-45FA-8474-68E2066EDF42}"/>
          </ac:spMkLst>
        </pc:spChg>
        <pc:spChg chg="mod">
          <ac:chgData name="Felipe Lopes" userId="5e1906ad6e62ae9a" providerId="LiveId" clId="{8B1B7EE6-342E-4ECD-91D7-A22D9ED3B86E}" dt="2020-08-27T21:29:25.662" v="6383" actId="20577"/>
          <ac:spMkLst>
            <pc:docMk/>
            <pc:sldMk cId="1423916357" sldId="338"/>
            <ac:spMk id="30" creationId="{AD01B379-C9EA-4222-B581-DF0DE105C3B9}"/>
          </ac:spMkLst>
        </pc:spChg>
        <pc:spChg chg="add mod">
          <ac:chgData name="Felipe Lopes" userId="5e1906ad6e62ae9a" providerId="LiveId" clId="{8B1B7EE6-342E-4ECD-91D7-A22D9ED3B86E}" dt="2020-08-28T00:05:42.405" v="9159" actId="1076"/>
          <ac:spMkLst>
            <pc:docMk/>
            <pc:sldMk cId="1423916357" sldId="338"/>
            <ac:spMk id="31" creationId="{D19C1A23-1B2B-4237-99DC-38EE01167D8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423916357" sldId="338"/>
            <ac:spMk id="32" creationId="{48A0866F-E094-40BA-BBC7-6E3126D83DA8}"/>
          </ac:spMkLst>
        </pc:spChg>
        <pc:spChg chg="mod">
          <ac:chgData name="Felipe Lopes" userId="5e1906ad6e62ae9a" providerId="LiveId" clId="{8B1B7EE6-342E-4ECD-91D7-A22D9ED3B86E}" dt="2020-08-27T21:29:13.990" v="6367" actId="14100"/>
          <ac:spMkLst>
            <pc:docMk/>
            <pc:sldMk cId="1423916357" sldId="338"/>
            <ac:spMk id="35" creationId="{5FDCA116-EDEB-44B4-AEA2-329DF4DD73AC}"/>
          </ac:spMkLst>
        </pc:spChg>
        <pc:spChg chg="mod">
          <ac:chgData name="Felipe Lopes" userId="5e1906ad6e62ae9a" providerId="LiveId" clId="{8B1B7EE6-342E-4ECD-91D7-A22D9ED3B86E}" dt="2020-08-28T00:05:33.649" v="9157" actId="1076"/>
          <ac:spMkLst>
            <pc:docMk/>
            <pc:sldMk cId="1423916357" sldId="338"/>
            <ac:spMk id="36" creationId="{EABD1696-2F67-477C-B2F2-5A4FB0973F9D}"/>
          </ac:spMkLst>
        </pc:spChg>
        <pc:spChg chg="mod">
          <ac:chgData name="Felipe Lopes" userId="5e1906ad6e62ae9a" providerId="LiveId" clId="{8B1B7EE6-342E-4ECD-91D7-A22D9ED3B86E}" dt="2020-08-27T21:35:19" v="6643"/>
          <ac:spMkLst>
            <pc:docMk/>
            <pc:sldMk cId="1423916357" sldId="338"/>
            <ac:spMk id="38" creationId="{A669D95E-A5A5-4486-86CD-9D93611709CE}"/>
          </ac:spMkLst>
        </pc:spChg>
        <pc:spChg chg="mod">
          <ac:chgData name="Felipe Lopes" userId="5e1906ad6e62ae9a" providerId="LiveId" clId="{8B1B7EE6-342E-4ECD-91D7-A22D9ED3B86E}" dt="2020-08-27T21:35:19" v="6643"/>
          <ac:spMkLst>
            <pc:docMk/>
            <pc:sldMk cId="1423916357" sldId="338"/>
            <ac:spMk id="40" creationId="{B026CEC5-20D1-41EF-B7F8-1C2A348732C7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423916357" sldId="338"/>
            <ac:spMk id="41" creationId="{913ECFAB-8433-47A7-A6EC-0929111D2DD9}"/>
          </ac:spMkLst>
        </pc:spChg>
        <pc:spChg chg="add del mod">
          <ac:chgData name="Felipe Lopes" userId="5e1906ad6e62ae9a" providerId="LiveId" clId="{8B1B7EE6-342E-4ECD-91D7-A22D9ED3B86E}" dt="2020-08-28T04:03:34.694" v="13973" actId="478"/>
          <ac:spMkLst>
            <pc:docMk/>
            <pc:sldMk cId="1423916357" sldId="338"/>
            <ac:spMk id="42" creationId="{9AB604CB-C23E-4274-ADFB-DD461ADF311F}"/>
          </ac:spMkLst>
        </pc:spChg>
        <pc:grpChg chg="add del mod">
          <ac:chgData name="Felipe Lopes" userId="5e1906ad6e62ae9a" providerId="LiveId" clId="{8B1B7EE6-342E-4ECD-91D7-A22D9ED3B86E}" dt="2020-08-27T21:35:18.414" v="6642" actId="478"/>
          <ac:grpSpMkLst>
            <pc:docMk/>
            <pc:sldMk cId="1423916357" sldId="338"/>
            <ac:grpSpMk id="31" creationId="{105E6E63-7E18-42DF-B2F3-E75AB01B3EAB}"/>
          </ac:grpSpMkLst>
        </pc:grpChg>
        <pc:grpChg chg="del">
          <ac:chgData name="Felipe Lopes" userId="5e1906ad6e62ae9a" providerId="LiveId" clId="{8B1B7EE6-342E-4ECD-91D7-A22D9ED3B86E}" dt="2020-08-27T18:20:33.907" v="1831" actId="478"/>
          <ac:grpSpMkLst>
            <pc:docMk/>
            <pc:sldMk cId="1423916357" sldId="338"/>
            <ac:grpSpMk id="37" creationId="{66B9718A-B22E-4BD7-895E-5AE9D7EE6965}"/>
          </ac:grpSpMkLst>
        </pc:grpChg>
        <pc:grpChg chg="add mod">
          <ac:chgData name="Felipe Lopes" userId="5e1906ad6e62ae9a" providerId="LiveId" clId="{8B1B7EE6-342E-4ECD-91D7-A22D9ED3B86E}" dt="2020-08-27T21:35:19" v="6643"/>
          <ac:grpSpMkLst>
            <pc:docMk/>
            <pc:sldMk cId="1423916357" sldId="338"/>
            <ac:grpSpMk id="37" creationId="{91971414-AC7B-4C13-B47A-781BCB8F1A76}"/>
          </ac:grpSpMkLst>
        </pc:grpChg>
        <pc:picChg chg="del">
          <ac:chgData name="Felipe Lopes" userId="5e1906ad6e62ae9a" providerId="LiveId" clId="{8B1B7EE6-342E-4ECD-91D7-A22D9ED3B86E}" dt="2020-08-27T18:20:33.907" v="1831" actId="478"/>
          <ac:picMkLst>
            <pc:docMk/>
            <pc:sldMk cId="1423916357" sldId="338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423916357" sldId="338"/>
            <ac:picMk id="33" creationId="{26EEF45F-B8BD-48D9-9E31-C03FD70AA041}"/>
          </ac:picMkLst>
        </pc:picChg>
        <pc:picChg chg="mod">
          <ac:chgData name="Felipe Lopes" userId="5e1906ad6e62ae9a" providerId="LiveId" clId="{8B1B7EE6-342E-4ECD-91D7-A22D9ED3B86E}" dt="2020-08-27T21:35:19" v="6643"/>
          <ac:picMkLst>
            <pc:docMk/>
            <pc:sldMk cId="1423916357" sldId="338"/>
            <ac:picMk id="39" creationId="{30E68637-570B-4EA0-BDFD-F69F8A7A00C4}"/>
          </ac:picMkLst>
        </pc:picChg>
        <pc:cxnChg chg="mod">
          <ac:chgData name="Felipe Lopes" userId="5e1906ad6e62ae9a" providerId="LiveId" clId="{8B1B7EE6-342E-4ECD-91D7-A22D9ED3B86E}" dt="2020-08-27T21:29:13.990" v="6367" actId="14100"/>
          <ac:cxnSpMkLst>
            <pc:docMk/>
            <pc:sldMk cId="1423916357" sldId="338"/>
            <ac:cxnSpMk id="34" creationId="{95927C43-325E-4773-9D2C-D84DE456507D}"/>
          </ac:cxnSpMkLst>
        </pc:cxnChg>
      </pc:sldChg>
      <pc:sldChg chg="del">
        <pc:chgData name="Felipe Lopes" userId="5e1906ad6e62ae9a" providerId="LiveId" clId="{8B1B7EE6-342E-4ECD-91D7-A22D9ED3B86E}" dt="2020-08-27T17:33:45.832" v="1107" actId="47"/>
        <pc:sldMkLst>
          <pc:docMk/>
          <pc:sldMk cId="3032176346" sldId="339"/>
        </pc:sldMkLst>
      </pc:sldChg>
      <pc:sldChg chg="addSp delSp modSp mod addAnim delAnim modAnim">
        <pc:chgData name="Felipe Lopes" userId="5e1906ad6e62ae9a" providerId="LiveId" clId="{8B1B7EE6-342E-4ECD-91D7-A22D9ED3B86E}" dt="2020-08-28T04:05:21.105" v="13990" actId="478"/>
        <pc:sldMkLst>
          <pc:docMk/>
          <pc:sldMk cId="2824727219" sldId="340"/>
        </pc:sldMkLst>
        <pc:spChg chg="add mod">
          <ac:chgData name="Felipe Lopes" userId="5e1906ad6e62ae9a" providerId="LiveId" clId="{8B1B7EE6-342E-4ECD-91D7-A22D9ED3B86E}" dt="2020-08-28T02:37:53.103" v="12655" actId="14100"/>
          <ac:spMkLst>
            <pc:docMk/>
            <pc:sldMk cId="2824727219" sldId="340"/>
            <ac:spMk id="2" creationId="{5AF6F2BC-5958-4B44-A697-FEC58AC3C2C2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824727219" sldId="34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17:36:09.400" v="1294" actId="20577"/>
          <ac:spMkLst>
            <pc:docMk/>
            <pc:sldMk cId="2824727219" sldId="340"/>
            <ac:spMk id="12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37:21.529" v="6655" actId="20577"/>
          <ac:spMkLst>
            <pc:docMk/>
            <pc:sldMk cId="2824727219" sldId="340"/>
            <ac:spMk id="13" creationId="{00000000-0000-0000-0000-000000000000}"/>
          </ac:spMkLst>
        </pc:spChg>
        <pc:spChg chg="add del">
          <ac:chgData name="Felipe Lopes" userId="5e1906ad6e62ae9a" providerId="LiveId" clId="{8B1B7EE6-342E-4ECD-91D7-A22D9ED3B86E}" dt="2020-08-28T04:05:21.105" v="13990" actId="478"/>
          <ac:spMkLst>
            <pc:docMk/>
            <pc:sldMk cId="2824727219" sldId="340"/>
            <ac:spMk id="15" creationId="{29CFD7CB-0381-43AF-BC66-B76CDBE70670}"/>
          </ac:spMkLst>
        </pc:spChg>
        <pc:spChg chg="add del mod">
          <ac:chgData name="Felipe Lopes" userId="5e1906ad6e62ae9a" providerId="LiveId" clId="{8B1B7EE6-342E-4ECD-91D7-A22D9ED3B86E}" dt="2020-08-28T02:34:54.805" v="12568"/>
          <ac:spMkLst>
            <pc:docMk/>
            <pc:sldMk cId="2824727219" sldId="340"/>
            <ac:spMk id="23" creationId="{2ACFF2E3-B39C-4134-ABD2-02C44411B502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24727219" sldId="340"/>
            <ac:spMk id="24" creationId="{04580851-9DD2-4784-BEE3-D27036EFE79B}"/>
          </ac:spMkLst>
        </pc:spChg>
        <pc:spChg chg="add mod ord">
          <ac:chgData name="Felipe Lopes" userId="5e1906ad6e62ae9a" providerId="LiveId" clId="{8B1B7EE6-342E-4ECD-91D7-A22D9ED3B86E}" dt="2020-08-28T02:38:51.220" v="12668" actId="1036"/>
          <ac:spMkLst>
            <pc:docMk/>
            <pc:sldMk cId="2824727219" sldId="340"/>
            <ac:spMk id="24" creationId="{571F9208-7F46-4ECF-93C5-4A306F56C12F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24727219" sldId="340"/>
            <ac:spMk id="26" creationId="{1ED5F5E9-95FC-491B-BD14-441D2E05DAD3}"/>
          </ac:spMkLst>
        </pc:spChg>
        <pc:spChg chg="mod">
          <ac:chgData name="Felipe Lopes" userId="5e1906ad6e62ae9a" providerId="LiveId" clId="{8B1B7EE6-342E-4ECD-91D7-A22D9ED3B86E}" dt="2020-08-27T17:27:42.085" v="1001" actId="20577"/>
          <ac:spMkLst>
            <pc:docMk/>
            <pc:sldMk cId="2824727219" sldId="340"/>
            <ac:spMk id="28" creationId="{95904E39-A1E6-49E2-B344-8E77281B3F84}"/>
          </ac:spMkLst>
        </pc:spChg>
        <pc:spChg chg="mod">
          <ac:chgData name="Felipe Lopes" userId="5e1906ad6e62ae9a" providerId="LiveId" clId="{8B1B7EE6-342E-4ECD-91D7-A22D9ED3B86E}" dt="2020-08-27T20:28:16.145" v="3667"/>
          <ac:spMkLst>
            <pc:docMk/>
            <pc:sldMk cId="2824727219" sldId="340"/>
            <ac:spMk id="29" creationId="{9596BDF7-F6BE-41CA-8B59-F1D3BA6D74D3}"/>
          </ac:spMkLst>
        </pc:spChg>
        <pc:spChg chg="mod">
          <ac:chgData name="Felipe Lopes" userId="5e1906ad6e62ae9a" providerId="LiveId" clId="{8B1B7EE6-342E-4ECD-91D7-A22D9ED3B86E}" dt="2020-08-27T20:28:16.145" v="3667"/>
          <ac:spMkLst>
            <pc:docMk/>
            <pc:sldMk cId="2824727219" sldId="340"/>
            <ac:spMk id="31" creationId="{1A02F021-D85A-4036-94FC-2BA3691D87FD}"/>
          </ac:spMkLst>
        </pc:spChg>
        <pc:spChg chg="add del mod ord">
          <ac:chgData name="Felipe Lopes" userId="5e1906ad6e62ae9a" providerId="LiveId" clId="{8B1B7EE6-342E-4ECD-91D7-A22D9ED3B86E}" dt="2020-08-28T02:34:55.175" v="12569" actId="1076"/>
          <ac:spMkLst>
            <pc:docMk/>
            <pc:sldMk cId="2824727219" sldId="340"/>
            <ac:spMk id="39" creationId="{D08B2578-DDCC-4D1A-AD8A-1E06F7DA1188}"/>
          </ac:spMkLst>
        </pc:spChg>
        <pc:spChg chg="mod ord">
          <ac:chgData name="Felipe Lopes" userId="5e1906ad6e62ae9a" providerId="LiveId" clId="{8B1B7EE6-342E-4ECD-91D7-A22D9ED3B86E}" dt="2020-08-28T02:37:27.408" v="12651" actId="166"/>
          <ac:spMkLst>
            <pc:docMk/>
            <pc:sldMk cId="2824727219" sldId="340"/>
            <ac:spMk id="67" creationId="{AC21CDEC-F5E6-4559-8773-3E5129E1F79B}"/>
          </ac:spMkLst>
        </pc:spChg>
        <pc:grpChg chg="del">
          <ac:chgData name="Felipe Lopes" userId="5e1906ad6e62ae9a" providerId="LiveId" clId="{8B1B7EE6-342E-4ECD-91D7-A22D9ED3B86E}" dt="2020-08-27T17:28:31.947" v="1032" actId="478"/>
          <ac:grpSpMkLst>
            <pc:docMk/>
            <pc:sldMk cId="2824727219" sldId="340"/>
            <ac:grpSpMk id="11" creationId="{BB900152-AA12-49F4-88B7-1A2BB44AB40E}"/>
          </ac:grpSpMkLst>
        </pc:grpChg>
        <pc:grpChg chg="add del mod">
          <ac:chgData name="Felipe Lopes" userId="5e1906ad6e62ae9a" providerId="LiveId" clId="{8B1B7EE6-342E-4ECD-91D7-A22D9ED3B86E}" dt="2020-08-27T20:28:15.688" v="3666" actId="478"/>
          <ac:grpSpMkLst>
            <pc:docMk/>
            <pc:sldMk cId="2824727219" sldId="340"/>
            <ac:grpSpMk id="23" creationId="{3D50236C-1DAA-437D-B7E0-1C05B19DACAB}"/>
          </ac:grpSpMkLst>
        </pc:grpChg>
        <pc:grpChg chg="add mod ord">
          <ac:chgData name="Felipe Lopes" userId="5e1906ad6e62ae9a" providerId="LiveId" clId="{8B1B7EE6-342E-4ECD-91D7-A22D9ED3B86E}" dt="2020-08-27T20:28:21.460" v="3668" actId="167"/>
          <ac:grpSpMkLst>
            <pc:docMk/>
            <pc:sldMk cId="2824727219" sldId="340"/>
            <ac:grpSpMk id="27" creationId="{385FBC35-CE69-45F5-A94B-D0CEAEC488D0}"/>
          </ac:grpSpMkLst>
        </pc:grpChg>
        <pc:picChg chg="del">
          <ac:chgData name="Felipe Lopes" userId="5e1906ad6e62ae9a" providerId="LiveId" clId="{8B1B7EE6-342E-4ECD-91D7-A22D9ED3B86E}" dt="2020-08-27T17:43:31.815" v="1516" actId="478"/>
          <ac:picMkLst>
            <pc:docMk/>
            <pc:sldMk cId="2824727219" sldId="340"/>
            <ac:picMk id="6" creationId="{5BCA0515-B0E2-4C4A-8A8F-C71AE70F2CF2}"/>
          </ac:picMkLst>
        </pc:picChg>
        <pc:picChg chg="add del mod">
          <ac:chgData name="Felipe Lopes" userId="5e1906ad6e62ae9a" providerId="LiveId" clId="{8B1B7EE6-342E-4ECD-91D7-A22D9ED3B86E}" dt="2020-08-27T17:30:02.853" v="1049" actId="478"/>
          <ac:picMkLst>
            <pc:docMk/>
            <pc:sldMk cId="2824727219" sldId="340"/>
            <ac:picMk id="9" creationId="{C2EBA54D-8AF1-4738-AA3C-63F3E4028A69}"/>
          </ac:picMkLst>
        </pc:picChg>
        <pc:picChg chg="add mod">
          <ac:chgData name="Felipe Lopes" userId="5e1906ad6e62ae9a" providerId="LiveId" clId="{8B1B7EE6-342E-4ECD-91D7-A22D9ED3B86E}" dt="2020-08-27T17:31:30.021" v="1055"/>
          <ac:picMkLst>
            <pc:docMk/>
            <pc:sldMk cId="2824727219" sldId="340"/>
            <ac:picMk id="14" creationId="{AC8871EF-326E-435B-8ABA-A1EDF77B789A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824727219" sldId="340"/>
            <ac:picMk id="25" creationId="{1935CDAB-AE39-4809-9E60-8953518123BB}"/>
          </ac:picMkLst>
        </pc:picChg>
        <pc:picChg chg="mod">
          <ac:chgData name="Felipe Lopes" userId="5e1906ad6e62ae9a" providerId="LiveId" clId="{8B1B7EE6-342E-4ECD-91D7-A22D9ED3B86E}" dt="2020-08-27T20:28:16.145" v="3667"/>
          <ac:picMkLst>
            <pc:docMk/>
            <pc:sldMk cId="2824727219" sldId="340"/>
            <ac:picMk id="30" creationId="{15E591C1-69C1-44C3-9E4F-FE9A1DE5FA12}"/>
          </ac:picMkLst>
        </pc:picChg>
        <pc:picChg chg="del mod">
          <ac:chgData name="Felipe Lopes" userId="5e1906ad6e62ae9a" providerId="LiveId" clId="{8B1B7EE6-342E-4ECD-91D7-A22D9ED3B86E}" dt="2020-08-27T17:28:17.477" v="1029" actId="478"/>
          <ac:picMkLst>
            <pc:docMk/>
            <pc:sldMk cId="2824727219" sldId="340"/>
            <ac:picMk id="38" creationId="{E6AB74DA-D1A6-444F-BAF9-505E4B8E3ECF}"/>
          </ac:picMkLst>
        </pc:picChg>
      </pc:sldChg>
      <pc:sldChg chg="addSp delSp modSp del mod ord">
        <pc:chgData name="Felipe Lopes" userId="5e1906ad6e62ae9a" providerId="LiveId" clId="{8B1B7EE6-342E-4ECD-91D7-A22D9ED3B86E}" dt="2020-08-27T19:57:17.860" v="2747" actId="47"/>
        <pc:sldMkLst>
          <pc:docMk/>
          <pc:sldMk cId="2695777919" sldId="346"/>
        </pc:sldMkLst>
        <pc:spChg chg="mod">
          <ac:chgData name="Felipe Lopes" userId="5e1906ad6e62ae9a" providerId="LiveId" clId="{8B1B7EE6-342E-4ECD-91D7-A22D9ED3B86E}" dt="2020-08-27T18:12:32.852" v="1793"/>
          <ac:spMkLst>
            <pc:docMk/>
            <pc:sldMk cId="2695777919" sldId="346"/>
            <ac:spMk id="62" creationId="{2606E3AC-742A-4D64-81E3-D42A1ED1828B}"/>
          </ac:spMkLst>
        </pc:spChg>
        <pc:spChg chg="mod">
          <ac:chgData name="Felipe Lopes" userId="5e1906ad6e62ae9a" providerId="LiveId" clId="{8B1B7EE6-342E-4ECD-91D7-A22D9ED3B86E}" dt="2020-08-27T18:12:32.852" v="1793"/>
          <ac:spMkLst>
            <pc:docMk/>
            <pc:sldMk cId="2695777919" sldId="346"/>
            <ac:spMk id="64" creationId="{7B7C9EA5-6B05-495E-8168-9190B19941E5}"/>
          </ac:spMkLst>
        </pc:spChg>
        <pc:spChg chg="add mod">
          <ac:chgData name="Felipe Lopes" userId="5e1906ad6e62ae9a" providerId="LiveId" clId="{8B1B7EE6-342E-4ECD-91D7-A22D9ED3B86E}" dt="2020-08-27T18:12:32.852" v="1793"/>
          <ac:spMkLst>
            <pc:docMk/>
            <pc:sldMk cId="2695777919" sldId="346"/>
            <ac:spMk id="65" creationId="{53D4FAA3-7CBD-42A6-B9EA-8E350D195304}"/>
          </ac:spMkLst>
        </pc:spChg>
        <pc:grpChg chg="add mod">
          <ac:chgData name="Felipe Lopes" userId="5e1906ad6e62ae9a" providerId="LiveId" clId="{8B1B7EE6-342E-4ECD-91D7-A22D9ED3B86E}" dt="2020-08-27T18:12:32.852" v="1793"/>
          <ac:grpSpMkLst>
            <pc:docMk/>
            <pc:sldMk cId="2695777919" sldId="346"/>
            <ac:grpSpMk id="61" creationId="{D7109FD0-B3FB-4FD5-AE9B-D04B62A691E4}"/>
          </ac:grpSpMkLst>
        </pc:grpChg>
        <pc:grpChg chg="del">
          <ac:chgData name="Felipe Lopes" userId="5e1906ad6e62ae9a" providerId="LiveId" clId="{8B1B7EE6-342E-4ECD-91D7-A22D9ED3B86E}" dt="2020-08-27T18:12:32.284" v="1792" actId="478"/>
          <ac:grpSpMkLst>
            <pc:docMk/>
            <pc:sldMk cId="2695777919" sldId="346"/>
            <ac:grpSpMk id="125" creationId="{3A011C73-5271-43D1-A470-376AA8D769B6}"/>
          </ac:grpSpMkLst>
        </pc:grpChg>
        <pc:picChg chg="del">
          <ac:chgData name="Felipe Lopes" userId="5e1906ad6e62ae9a" providerId="LiveId" clId="{8B1B7EE6-342E-4ECD-91D7-A22D9ED3B86E}" dt="2020-08-27T18:12:32.284" v="1792" actId="478"/>
          <ac:picMkLst>
            <pc:docMk/>
            <pc:sldMk cId="2695777919" sldId="346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2:32.852" v="1793"/>
          <ac:picMkLst>
            <pc:docMk/>
            <pc:sldMk cId="2695777919" sldId="346"/>
            <ac:picMk id="63" creationId="{E165EC78-2002-4A89-AB8F-9275E603B7EF}"/>
          </ac:picMkLst>
        </pc:picChg>
      </pc:sldChg>
      <pc:sldChg chg="addSp delSp modSp mod ord modAnim">
        <pc:chgData name="Felipe Lopes" userId="5e1906ad6e62ae9a" providerId="LiveId" clId="{8B1B7EE6-342E-4ECD-91D7-A22D9ED3B86E}" dt="2020-08-28T04:04:58.228" v="13985" actId="478"/>
        <pc:sldMkLst>
          <pc:docMk/>
          <pc:sldMk cId="3613195164" sldId="348"/>
        </pc:sldMkLst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2" creationId="{5B74B0AD-45A5-4249-8244-F47A579D374D}"/>
          </ac:spMkLst>
        </pc:spChg>
        <pc:spChg chg="add mod">
          <ac:chgData name="Felipe Lopes" userId="5e1906ad6e62ae9a" providerId="LiveId" clId="{8B1B7EE6-342E-4ECD-91D7-A22D9ED3B86E}" dt="2020-08-27T20:08:53.598" v="2864" actId="1037"/>
          <ac:spMkLst>
            <pc:docMk/>
            <pc:sldMk cId="3613195164" sldId="348"/>
            <ac:spMk id="3" creationId="{A61F1806-EB19-4744-8EF2-559039541907}"/>
          </ac:spMkLst>
        </pc:spChg>
        <pc:spChg chg="add mod">
          <ac:chgData name="Felipe Lopes" userId="5e1906ad6e62ae9a" providerId="LiveId" clId="{8B1B7EE6-342E-4ECD-91D7-A22D9ED3B86E}" dt="2020-08-27T20:08:56.184" v="2865" actId="1038"/>
          <ac:spMkLst>
            <pc:docMk/>
            <pc:sldMk cId="3613195164" sldId="348"/>
            <ac:spMk id="4" creationId="{A67CCB9D-E91F-452A-AC95-370C9D5DC89E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13195164" sldId="348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19:22:45.047" v="2349" actId="692"/>
          <ac:spMkLst>
            <pc:docMk/>
            <pc:sldMk cId="3613195164" sldId="348"/>
            <ac:spMk id="6" creationId="{382E3C52-1513-4E7D-9D89-9ECBE3523DDC}"/>
          </ac:spMkLst>
        </pc:spChg>
        <pc:spChg chg="add mod">
          <ac:chgData name="Felipe Lopes" userId="5e1906ad6e62ae9a" providerId="LiveId" clId="{8B1B7EE6-342E-4ECD-91D7-A22D9ED3B86E}" dt="2020-08-27T19:23:34.637" v="2356" actId="692"/>
          <ac:spMkLst>
            <pc:docMk/>
            <pc:sldMk cId="3613195164" sldId="348"/>
            <ac:spMk id="7" creationId="{3D66D3BB-81CA-4EB0-B276-BC4F504FAD50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8" creationId="{A1093264-AF23-4463-B200-F09291D97DD0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10" creationId="{DA1CB677-43EA-4FF4-91A7-FEF72DFE5D25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12" creationId="{1EB1E3F7-06FF-432E-9410-6CF229E78627}"/>
          </ac:spMkLst>
        </pc:spChg>
        <pc:spChg chg="mod">
          <ac:chgData name="Felipe Lopes" userId="5e1906ad6e62ae9a" providerId="LiveId" clId="{8B1B7EE6-342E-4ECD-91D7-A22D9ED3B86E}" dt="2020-08-27T19:21:05.320" v="2339" actId="14100"/>
          <ac:spMkLst>
            <pc:docMk/>
            <pc:sldMk cId="3613195164" sldId="348"/>
            <ac:spMk id="13" creationId="{946AA844-3B3A-4C9B-B9AF-0C8FA1CA1657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14" creationId="{591B0732-0590-47ED-BC35-486B52ABA1B4}"/>
          </ac:spMkLst>
        </pc:spChg>
        <pc:spChg chg="mod">
          <ac:chgData name="Felipe Lopes" userId="5e1906ad6e62ae9a" providerId="LiveId" clId="{8B1B7EE6-342E-4ECD-91D7-A22D9ED3B86E}" dt="2020-08-27T20:26:34.442" v="3621" actId="20577"/>
          <ac:spMkLst>
            <pc:docMk/>
            <pc:sldMk cId="3613195164" sldId="34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37:32.593" v="3789" actId="20577"/>
          <ac:spMkLst>
            <pc:docMk/>
            <pc:sldMk cId="3613195164" sldId="348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18" creationId="{BA710B65-5259-44C2-9566-892CAC9D5E29}"/>
          </ac:spMkLst>
        </pc:spChg>
        <pc:spChg chg="add mo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20" creationId="{B0CE4EB4-52C3-4863-91BF-5B32256A6CE1}"/>
          </ac:spMkLst>
        </pc:spChg>
        <pc:spChg chg="add mod ord">
          <ac:chgData name="Felipe Lopes" userId="5e1906ad6e62ae9a" providerId="LiveId" clId="{8B1B7EE6-342E-4ECD-91D7-A22D9ED3B86E}" dt="2020-08-27T20:14:22.586" v="3123" actId="403"/>
          <ac:spMkLst>
            <pc:docMk/>
            <pc:sldMk cId="3613195164" sldId="348"/>
            <ac:spMk id="21" creationId="{241C0F3E-49F4-473C-9E1C-20520845819F}"/>
          </ac:spMkLst>
        </pc:spChg>
        <pc:spChg chg="add mod">
          <ac:chgData name="Felipe Lopes" userId="5e1906ad6e62ae9a" providerId="LiveId" clId="{8B1B7EE6-342E-4ECD-91D7-A22D9ED3B86E}" dt="2020-08-27T20:07:27.313" v="2851" actId="1076"/>
          <ac:spMkLst>
            <pc:docMk/>
            <pc:sldMk cId="3613195164" sldId="348"/>
            <ac:spMk id="22" creationId="{5AAF634B-E97D-483E-A72B-C8D39E399D9C}"/>
          </ac:spMkLst>
        </pc:spChg>
        <pc:spChg chg="add mod">
          <ac:chgData name="Felipe Lopes" userId="5e1906ad6e62ae9a" providerId="LiveId" clId="{8B1B7EE6-342E-4ECD-91D7-A22D9ED3B86E}" dt="2020-08-27T20:07:27.313" v="2851" actId="1076"/>
          <ac:spMkLst>
            <pc:docMk/>
            <pc:sldMk cId="3613195164" sldId="348"/>
            <ac:spMk id="23" creationId="{A5477FB1-9F6E-4817-BF12-B3439BF0D980}"/>
          </ac:spMkLst>
        </pc:spChg>
        <pc:spChg chg="add mod">
          <ac:chgData name="Felipe Lopes" userId="5e1906ad6e62ae9a" providerId="LiveId" clId="{8B1B7EE6-342E-4ECD-91D7-A22D9ED3B86E}" dt="2020-08-27T20:10:25.834" v="2876" actId="20577"/>
          <ac:spMkLst>
            <pc:docMk/>
            <pc:sldMk cId="3613195164" sldId="348"/>
            <ac:spMk id="28" creationId="{0FDE9D74-E8E0-4E1B-921E-B6F5F95332DA}"/>
          </ac:spMkLst>
        </pc:spChg>
        <pc:spChg chg="add mod">
          <ac:chgData name="Felipe Lopes" userId="5e1906ad6e62ae9a" providerId="LiveId" clId="{8B1B7EE6-342E-4ECD-91D7-A22D9ED3B86E}" dt="2020-08-27T20:10:42.404" v="2882" actId="692"/>
          <ac:spMkLst>
            <pc:docMk/>
            <pc:sldMk cId="3613195164" sldId="348"/>
            <ac:spMk id="29" creationId="{8BA1BB62-A894-4FA0-8029-8B90948FDB53}"/>
          </ac:spMkLst>
        </pc:spChg>
        <pc:spChg chg="add mod">
          <ac:chgData name="Felipe Lopes" userId="5e1906ad6e62ae9a" providerId="LiveId" clId="{8B1B7EE6-342E-4ECD-91D7-A22D9ED3B86E}" dt="2020-08-27T20:13:26.110" v="2948" actId="164"/>
          <ac:spMkLst>
            <pc:docMk/>
            <pc:sldMk cId="3613195164" sldId="348"/>
            <ac:spMk id="33" creationId="{E2669987-B52D-48D0-904A-B4346CB12B88}"/>
          </ac:spMkLst>
        </pc:spChg>
        <pc:spChg chg="add mod">
          <ac:chgData name="Felipe Lopes" userId="5e1906ad6e62ae9a" providerId="LiveId" clId="{8B1B7EE6-342E-4ECD-91D7-A22D9ED3B86E}" dt="2020-08-27T20:15:20.728" v="3145" actId="1076"/>
          <ac:spMkLst>
            <pc:docMk/>
            <pc:sldMk cId="3613195164" sldId="348"/>
            <ac:spMk id="39" creationId="{D62A0E69-20CB-47E1-BF4D-C4D07AF55322}"/>
          </ac:spMkLst>
        </pc:spChg>
        <pc:spChg chg="add mod">
          <ac:chgData name="Felipe Lopes" userId="5e1906ad6e62ae9a" providerId="LiveId" clId="{8B1B7EE6-342E-4ECD-91D7-A22D9ED3B86E}" dt="2020-08-27T20:15:27.980" v="3147" actId="1076"/>
          <ac:spMkLst>
            <pc:docMk/>
            <pc:sldMk cId="3613195164" sldId="348"/>
            <ac:spMk id="43" creationId="{3E97DE67-DA13-4DBC-97AC-F9AE7A3F7758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52" creationId="{59A2BF85-E627-4F16-ACDA-AB8CF819DA41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59" creationId="{83E8521D-4274-4F65-943F-B8D456E3D708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60" creationId="{14FDC893-B772-41B9-825C-71DB4999EECF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1" creationId="{85979494-59DF-4EFC-9914-C9C71BFDC2F2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2" creationId="{0C5BB60A-DA12-4B2D-ADFC-144108CFA0EF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3" creationId="{767F4883-5CFC-43F4-9E16-71CDDEB35D8D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64" creationId="{8456053C-1EC1-4417-9008-8F756C0F690E}"/>
          </ac:spMkLst>
        </pc:spChg>
        <pc:spChg chg="mod">
          <ac:chgData name="Felipe Lopes" userId="5e1906ad6e62ae9a" providerId="LiveId" clId="{8B1B7EE6-342E-4ECD-91D7-A22D9ED3B86E}" dt="2020-08-27T20:15:00.454" v="3139" actId="1037"/>
          <ac:spMkLst>
            <pc:docMk/>
            <pc:sldMk cId="3613195164" sldId="348"/>
            <ac:spMk id="65" creationId="{DBD4BD8D-CB67-4B21-9A48-03681C1F609A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613195164" sldId="348"/>
            <ac:spMk id="71" creationId="{380D45BC-C323-4999-8142-847D47F4E94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613195164" sldId="348"/>
            <ac:spMk id="73" creationId="{6866293C-2AA3-4FF3-B5D5-B31F437146DF}"/>
          </ac:spMkLst>
        </pc:spChg>
        <pc:spChg chg="add del mod">
          <ac:chgData name="Felipe Lopes" userId="5e1906ad6e62ae9a" providerId="LiveId" clId="{8B1B7EE6-342E-4ECD-91D7-A22D9ED3B86E}" dt="2020-08-28T04:04:58.228" v="13985" actId="478"/>
          <ac:spMkLst>
            <pc:docMk/>
            <pc:sldMk cId="3613195164" sldId="348"/>
            <ac:spMk id="74" creationId="{20296E2D-8ABC-42B0-AEFC-3441B8B3BC1E}"/>
          </ac:spMkLst>
        </pc:spChg>
        <pc:spChg chg="add mod">
          <ac:chgData name="Felipe Lopes" userId="5e1906ad6e62ae9a" providerId="LiveId" clId="{8B1B7EE6-342E-4ECD-91D7-A22D9ED3B86E}" dt="2020-08-27T20:14:32.853" v="3126" actId="1035"/>
          <ac:spMkLst>
            <pc:docMk/>
            <pc:sldMk cId="3613195164" sldId="348"/>
            <ac:spMk id="79" creationId="{6A9C4B87-82F8-4B9F-9FF5-9EFB72A156A9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84" creationId="{E16532B8-5870-477B-838C-026E2EBA76F7}"/>
          </ac:spMkLst>
        </pc:spChg>
        <pc:spChg chg="mod">
          <ac:chgData name="Felipe Lopes" userId="5e1906ad6e62ae9a" providerId="LiveId" clId="{8B1B7EE6-342E-4ECD-91D7-A22D9ED3B86E}" dt="2020-08-27T20:17:15.087" v="3156" actId="164"/>
          <ac:spMkLst>
            <pc:docMk/>
            <pc:sldMk cId="3613195164" sldId="348"/>
            <ac:spMk id="85" creationId="{D47E6AFC-F15B-4A5F-832C-C31F065A1A27}"/>
          </ac:spMkLst>
        </pc:spChg>
        <pc:spChg chg="add mod">
          <ac:chgData name="Felipe Lopes" userId="5e1906ad6e62ae9a" providerId="LiveId" clId="{8B1B7EE6-342E-4ECD-91D7-A22D9ED3B86E}" dt="2020-08-27T20:11:24.513" v="2905" actId="207"/>
          <ac:spMkLst>
            <pc:docMk/>
            <pc:sldMk cId="3613195164" sldId="348"/>
            <ac:spMk id="99" creationId="{6F99FDD4-F362-47FE-9B3B-DEB1E94C90FD}"/>
          </ac:spMkLst>
        </pc:spChg>
        <pc:spChg chg="mod">
          <ac:chgData name="Felipe Lopes" userId="5e1906ad6e62ae9a" providerId="LiveId" clId="{8B1B7EE6-342E-4ECD-91D7-A22D9ED3B86E}" dt="2020-08-27T20:12:04.161" v="2906"/>
          <ac:spMkLst>
            <pc:docMk/>
            <pc:sldMk cId="3613195164" sldId="348"/>
            <ac:spMk id="101" creationId="{8957413A-00D6-449A-8D1F-0A177887BAA4}"/>
          </ac:spMkLst>
        </pc:spChg>
        <pc:spChg chg="mod">
          <ac:chgData name="Felipe Lopes" userId="5e1906ad6e62ae9a" providerId="LiveId" clId="{8B1B7EE6-342E-4ECD-91D7-A22D9ED3B86E}" dt="2020-08-27T20:12:04.161" v="2906"/>
          <ac:spMkLst>
            <pc:docMk/>
            <pc:sldMk cId="3613195164" sldId="348"/>
            <ac:spMk id="102" creationId="{98D1E263-0C77-4D4B-AEFB-DA1818F5B77F}"/>
          </ac:spMkLst>
        </pc:spChg>
        <pc:spChg chg="mod">
          <ac:chgData name="Felipe Lopes" userId="5e1906ad6e62ae9a" providerId="LiveId" clId="{8B1B7EE6-342E-4ECD-91D7-A22D9ED3B86E}" dt="2020-08-27T20:12:04.161" v="2906"/>
          <ac:spMkLst>
            <pc:docMk/>
            <pc:sldMk cId="3613195164" sldId="348"/>
            <ac:spMk id="103" creationId="{CF3384A3-15F3-4B66-9AB7-311C4F6E3FF3}"/>
          </ac:spMkLst>
        </pc:spChg>
        <pc:spChg chg="del mod">
          <ac:chgData name="Felipe Lopes" userId="5e1906ad6e62ae9a" providerId="LiveId" clId="{8B1B7EE6-342E-4ECD-91D7-A22D9ED3B86E}" dt="2020-08-27T20:12:08.382" v="2908" actId="478"/>
          <ac:spMkLst>
            <pc:docMk/>
            <pc:sldMk cId="3613195164" sldId="348"/>
            <ac:spMk id="104" creationId="{6BF709AB-518E-4B40-92F2-067BC43B54E9}"/>
          </ac:spMkLst>
        </pc:spChg>
        <pc:spChg chg="del mod">
          <ac:chgData name="Felipe Lopes" userId="5e1906ad6e62ae9a" providerId="LiveId" clId="{8B1B7EE6-342E-4ECD-91D7-A22D9ED3B86E}" dt="2020-08-27T20:12:14.310" v="2911" actId="478"/>
          <ac:spMkLst>
            <pc:docMk/>
            <pc:sldMk cId="3613195164" sldId="348"/>
            <ac:spMk id="105" creationId="{DF422403-9734-411B-8B08-509114DF01E2}"/>
          </ac:spMkLst>
        </pc:spChg>
        <pc:spChg chg="mod">
          <ac:chgData name="Felipe Lopes" userId="5e1906ad6e62ae9a" providerId="LiveId" clId="{8B1B7EE6-342E-4ECD-91D7-A22D9ED3B86E}" dt="2020-08-27T20:12:26.644" v="2912"/>
          <ac:spMkLst>
            <pc:docMk/>
            <pc:sldMk cId="3613195164" sldId="348"/>
            <ac:spMk id="107" creationId="{215E8B25-C761-4437-A728-D5E219628B41}"/>
          </ac:spMkLst>
        </pc:spChg>
        <pc:spChg chg="mod">
          <ac:chgData name="Felipe Lopes" userId="5e1906ad6e62ae9a" providerId="LiveId" clId="{8B1B7EE6-342E-4ECD-91D7-A22D9ED3B86E}" dt="2020-08-27T20:12:26.644" v="2912"/>
          <ac:spMkLst>
            <pc:docMk/>
            <pc:sldMk cId="3613195164" sldId="348"/>
            <ac:spMk id="108" creationId="{A76E63CB-1D56-4369-8DFA-52213C82FE83}"/>
          </ac:spMkLst>
        </pc:spChg>
        <pc:spChg chg="mod">
          <ac:chgData name="Felipe Lopes" userId="5e1906ad6e62ae9a" providerId="LiveId" clId="{8B1B7EE6-342E-4ECD-91D7-A22D9ED3B86E}" dt="2020-08-27T20:12:26.644" v="2912"/>
          <ac:spMkLst>
            <pc:docMk/>
            <pc:sldMk cId="3613195164" sldId="348"/>
            <ac:spMk id="109" creationId="{0BD09356-5D5B-4F5E-A4EA-3B4D329BF3E6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17" creationId="{399DCC5C-4325-481C-9C50-8B70F7227580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18" creationId="{9386FA69-E0FF-4676-8C59-1BBA33CA0DBB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19" creationId="{7C548368-B7DA-466B-A248-DAF32F3AF3AC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0" creationId="{E0B6B7AB-EBB7-4E6B-8BC0-37097457B8F6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2" creationId="{7B46CC2A-B93D-4402-9543-AEBC192F5024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3" creationId="{B19E1A5D-ADA3-4C02-AC91-978BA27DD6B0}"/>
          </ac:spMkLst>
        </pc:spChg>
        <pc:spChg chg="mod">
          <ac:chgData name="Felipe Lopes" userId="5e1906ad6e62ae9a" providerId="LiveId" clId="{8B1B7EE6-342E-4ECD-91D7-A22D9ED3B86E}" dt="2020-08-27T20:13:32.334" v="2950"/>
          <ac:spMkLst>
            <pc:docMk/>
            <pc:sldMk cId="3613195164" sldId="348"/>
            <ac:spMk id="124" creationId="{57E0BD42-1F0D-479E-81A4-4839E2F20950}"/>
          </ac:spMkLst>
        </pc:spChg>
        <pc:spChg chg="mod">
          <ac:chgData name="Felipe Lopes" userId="5e1906ad6e62ae9a" providerId="LiveId" clId="{8B1B7EE6-342E-4ECD-91D7-A22D9ED3B86E}" dt="2020-08-27T20:28:44.465" v="3678"/>
          <ac:spMkLst>
            <pc:docMk/>
            <pc:sldMk cId="3613195164" sldId="348"/>
            <ac:spMk id="127" creationId="{BA48ED64-8B0A-40C9-809E-222CAF7DB9FD}"/>
          </ac:spMkLst>
        </pc:spChg>
        <pc:spChg chg="mod">
          <ac:chgData name="Felipe Lopes" userId="5e1906ad6e62ae9a" providerId="LiveId" clId="{8B1B7EE6-342E-4ECD-91D7-A22D9ED3B86E}" dt="2020-08-27T20:28:44.465" v="3678"/>
          <ac:spMkLst>
            <pc:docMk/>
            <pc:sldMk cId="3613195164" sldId="348"/>
            <ac:spMk id="129" creationId="{1E973F59-4CFB-4214-881E-8FB14BF6F79A}"/>
          </ac:spMkLst>
        </pc:spChg>
        <pc:spChg chg="mod">
          <ac:chgData name="Felipe Lopes" userId="5e1906ad6e62ae9a" providerId="LiveId" clId="{8B1B7EE6-342E-4ECD-91D7-A22D9ED3B86E}" dt="2020-08-27T20:16:58.405" v="3155" actId="207"/>
          <ac:spMkLst>
            <pc:docMk/>
            <pc:sldMk cId="3613195164" sldId="348"/>
            <ac:spMk id="132" creationId="{264D39DC-E80B-4FE6-8AEC-D73E89383338}"/>
          </ac:spMkLst>
        </pc:spChg>
        <pc:spChg chg="mod">
          <ac:chgData name="Felipe Lopes" userId="5e1906ad6e62ae9a" providerId="LiveId" clId="{8B1B7EE6-342E-4ECD-91D7-A22D9ED3B86E}" dt="2020-08-27T20:13:50.032" v="3102" actId="1037"/>
          <ac:spMkLst>
            <pc:docMk/>
            <pc:sldMk cId="3613195164" sldId="348"/>
            <ac:spMk id="133" creationId="{6A44366E-9E56-4E7A-8F1C-379A50BCB8F3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135" creationId="{73854B43-E217-4FC0-AB75-3262E5412152}"/>
          </ac:spMkLst>
        </pc:spChg>
        <pc:spChg chg="del">
          <ac:chgData name="Felipe Lopes" userId="5e1906ad6e62ae9a" providerId="LiveId" clId="{8B1B7EE6-342E-4ECD-91D7-A22D9ED3B86E}" dt="2020-08-27T20:06:56.405" v="2848" actId="478"/>
          <ac:spMkLst>
            <pc:docMk/>
            <pc:sldMk cId="3613195164" sldId="348"/>
            <ac:spMk id="136" creationId="{59B789C0-5D4A-4847-92A6-F07582799AF5}"/>
          </ac:spMkLst>
        </pc:spChg>
        <pc:grpChg chg="add mod">
          <ac:chgData name="Felipe Lopes" userId="5e1906ad6e62ae9a" providerId="LiveId" clId="{8B1B7EE6-342E-4ECD-91D7-A22D9ED3B86E}" dt="2020-08-27T20:13:30.298" v="2949" actId="1076"/>
          <ac:grpSpMkLst>
            <pc:docMk/>
            <pc:sldMk cId="3613195164" sldId="348"/>
            <ac:grpSpMk id="34" creationId="{5950B3EA-D46A-4B1F-8AA4-F81CDC2FE1CF}"/>
          </ac:grpSpMkLst>
        </pc:grpChg>
        <pc:grpChg chg="add mod">
          <ac:chgData name="Felipe Lopes" userId="5e1906ad6e62ae9a" providerId="LiveId" clId="{8B1B7EE6-342E-4ECD-91D7-A22D9ED3B86E}" dt="2020-08-27T20:14:28.367" v="3125" actId="1076"/>
          <ac:grpSpMkLst>
            <pc:docMk/>
            <pc:sldMk cId="3613195164" sldId="348"/>
            <ac:grpSpMk id="35" creationId="{87319F06-A2A0-4383-A1A1-DA5557EDD001}"/>
          </ac:grpSpMkLst>
        </pc:grpChg>
        <pc:grpChg chg="add mod">
          <ac:chgData name="Felipe Lopes" userId="5e1906ad6e62ae9a" providerId="LiveId" clId="{8B1B7EE6-342E-4ECD-91D7-A22D9ED3B86E}" dt="2020-08-27T20:17:15.087" v="3156" actId="164"/>
          <ac:grpSpMkLst>
            <pc:docMk/>
            <pc:sldMk cId="3613195164" sldId="348"/>
            <ac:grpSpMk id="44" creationId="{7AFB24A7-6CE9-413C-8833-ABCCA6DF3B70}"/>
          </ac:grpSpMkLst>
        </pc:grpChg>
        <pc:grpChg chg="del">
          <ac:chgData name="Felipe Lopes" userId="5e1906ad6e62ae9a" providerId="LiveId" clId="{8B1B7EE6-342E-4ECD-91D7-A22D9ED3B86E}" dt="2020-08-27T18:12:39.690" v="1794" actId="478"/>
          <ac:grpSpMkLst>
            <pc:docMk/>
            <pc:sldMk cId="3613195164" sldId="348"/>
            <ac:grpSpMk id="66" creationId="{7BFF303E-6068-4C3C-A234-2AC796B2D3A6}"/>
          </ac:grpSpMkLst>
        </pc:grpChg>
        <pc:grpChg chg="add del mod">
          <ac:chgData name="Felipe Lopes" userId="5e1906ad6e62ae9a" providerId="LiveId" clId="{8B1B7EE6-342E-4ECD-91D7-A22D9ED3B86E}" dt="2020-08-27T20:28:44.009" v="3677" actId="478"/>
          <ac:grpSpMkLst>
            <pc:docMk/>
            <pc:sldMk cId="3613195164" sldId="348"/>
            <ac:grpSpMk id="70" creationId="{7F3775A4-3CD4-41DA-ABE1-684800924704}"/>
          </ac:grpSpMkLst>
        </pc:grpChg>
        <pc:grpChg chg="add del mod">
          <ac:chgData name="Felipe Lopes" userId="5e1906ad6e62ae9a" providerId="LiveId" clId="{8B1B7EE6-342E-4ECD-91D7-A22D9ED3B86E}" dt="2020-08-27T20:13:26.110" v="2948" actId="164"/>
          <ac:grpSpMkLst>
            <pc:docMk/>
            <pc:sldMk cId="3613195164" sldId="348"/>
            <ac:grpSpMk id="100" creationId="{DC5ABF2C-0C12-4A06-BE21-5670FC31278D}"/>
          </ac:grpSpMkLst>
        </pc:grpChg>
        <pc:grpChg chg="add mod">
          <ac:chgData name="Felipe Lopes" userId="5e1906ad6e62ae9a" providerId="LiveId" clId="{8B1B7EE6-342E-4ECD-91D7-A22D9ED3B86E}" dt="2020-08-27T20:13:26.110" v="2948" actId="164"/>
          <ac:grpSpMkLst>
            <pc:docMk/>
            <pc:sldMk cId="3613195164" sldId="348"/>
            <ac:grpSpMk id="106" creationId="{456ACD2F-B06F-422C-9F53-A247CB837724}"/>
          </ac:grpSpMkLst>
        </pc:grpChg>
        <pc:grpChg chg="add mod">
          <ac:chgData name="Felipe Lopes" userId="5e1906ad6e62ae9a" providerId="LiveId" clId="{8B1B7EE6-342E-4ECD-91D7-A22D9ED3B86E}" dt="2020-08-27T20:13:41.594" v="3082" actId="1038"/>
          <ac:grpSpMkLst>
            <pc:docMk/>
            <pc:sldMk cId="3613195164" sldId="348"/>
            <ac:grpSpMk id="112" creationId="{15741A9B-7813-4979-BA4B-89C0CAEF3D53}"/>
          </ac:grpSpMkLst>
        </pc:grpChg>
        <pc:grpChg chg="mod">
          <ac:chgData name="Felipe Lopes" userId="5e1906ad6e62ae9a" providerId="LiveId" clId="{8B1B7EE6-342E-4ECD-91D7-A22D9ED3B86E}" dt="2020-08-27T20:13:32.334" v="2950"/>
          <ac:grpSpMkLst>
            <pc:docMk/>
            <pc:sldMk cId="3613195164" sldId="348"/>
            <ac:grpSpMk id="113" creationId="{5CDB6318-D06F-420E-9662-CBFCD985BF22}"/>
          </ac:grpSpMkLst>
        </pc:grpChg>
        <pc:grpChg chg="mod">
          <ac:chgData name="Felipe Lopes" userId="5e1906ad6e62ae9a" providerId="LiveId" clId="{8B1B7EE6-342E-4ECD-91D7-A22D9ED3B86E}" dt="2020-08-27T20:13:32.334" v="2950"/>
          <ac:grpSpMkLst>
            <pc:docMk/>
            <pc:sldMk cId="3613195164" sldId="348"/>
            <ac:grpSpMk id="114" creationId="{53610539-73F2-49D6-BAEE-6D6A10ACCE9C}"/>
          </ac:grpSpMkLst>
        </pc:grpChg>
        <pc:grpChg chg="add mod">
          <ac:chgData name="Felipe Lopes" userId="5e1906ad6e62ae9a" providerId="LiveId" clId="{8B1B7EE6-342E-4ECD-91D7-A22D9ED3B86E}" dt="2020-08-27T20:28:44.465" v="3678"/>
          <ac:grpSpMkLst>
            <pc:docMk/>
            <pc:sldMk cId="3613195164" sldId="348"/>
            <ac:grpSpMk id="126" creationId="{5667D7CE-7D36-400C-95FE-4F23DD540D09}"/>
          </ac:grpSpMkLst>
        </pc:grpChg>
        <pc:picChg chg="del">
          <ac:chgData name="Felipe Lopes" userId="5e1906ad6e62ae9a" providerId="LiveId" clId="{8B1B7EE6-342E-4ECD-91D7-A22D9ED3B86E}" dt="2020-08-27T18:12:39.690" v="1794" actId="478"/>
          <ac:picMkLst>
            <pc:docMk/>
            <pc:sldMk cId="3613195164" sldId="348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613195164" sldId="348"/>
            <ac:picMk id="72" creationId="{738819AD-5E78-45C5-B455-B839CE9389FB}"/>
          </ac:picMkLst>
        </pc:picChg>
        <pc:picChg chg="mod">
          <ac:chgData name="Felipe Lopes" userId="5e1906ad6e62ae9a" providerId="LiveId" clId="{8B1B7EE6-342E-4ECD-91D7-A22D9ED3B86E}" dt="2020-08-27T20:28:44.465" v="3678"/>
          <ac:picMkLst>
            <pc:docMk/>
            <pc:sldMk cId="3613195164" sldId="348"/>
            <ac:picMk id="128" creationId="{53F12549-5EB6-4999-B00F-D445710B3006}"/>
          </ac:picMkLst>
        </pc:picChg>
        <pc:cxnChg chg="add mod">
          <ac:chgData name="Felipe Lopes" userId="5e1906ad6e62ae9a" providerId="LiveId" clId="{8B1B7EE6-342E-4ECD-91D7-A22D9ED3B86E}" dt="2020-08-27T20:13:26.110" v="2948" actId="164"/>
          <ac:cxnSpMkLst>
            <pc:docMk/>
            <pc:sldMk cId="3613195164" sldId="348"/>
            <ac:cxnSpMk id="32" creationId="{2763BEBA-70CC-4910-8772-D63308A23B2A}"/>
          </ac:cxnSpMkLst>
        </pc:cxnChg>
        <pc:cxnChg chg="mod">
          <ac:chgData name="Felipe Lopes" userId="5e1906ad6e62ae9a" providerId="LiveId" clId="{8B1B7EE6-342E-4ECD-91D7-A22D9ED3B86E}" dt="2020-08-27T20:17:15.087" v="3156" actId="164"/>
          <ac:cxnSpMkLst>
            <pc:docMk/>
            <pc:sldMk cId="3613195164" sldId="348"/>
            <ac:cxnSpMk id="51" creationId="{B95B8891-C39B-4352-8FC7-AA17B98CD54B}"/>
          </ac:cxnSpMkLst>
        </pc:cxnChg>
        <pc:cxnChg chg="add mod">
          <ac:chgData name="Felipe Lopes" userId="5e1906ad6e62ae9a" providerId="LiveId" clId="{8B1B7EE6-342E-4ECD-91D7-A22D9ED3B86E}" dt="2020-08-27T19:22:53.676" v="2351" actId="1076"/>
          <ac:cxnSpMkLst>
            <pc:docMk/>
            <pc:sldMk cId="3613195164" sldId="348"/>
            <ac:cxnSpMk id="69" creationId="{FCFDEDA5-DE19-4CCA-8B2E-12ABC3C8F409}"/>
          </ac:cxnSpMkLst>
        </pc:cxnChg>
        <pc:cxnChg chg="add mod">
          <ac:chgData name="Felipe Lopes" userId="5e1906ad6e62ae9a" providerId="LiveId" clId="{8B1B7EE6-342E-4ECD-91D7-A22D9ED3B86E}" dt="2020-08-27T19:23:41.742" v="2358" actId="1076"/>
          <ac:cxnSpMkLst>
            <pc:docMk/>
            <pc:sldMk cId="3613195164" sldId="348"/>
            <ac:cxnSpMk id="76" creationId="{59ECAB29-6466-47AD-AE49-08DCD76EEB22}"/>
          </ac:cxnSpMkLst>
        </pc:cxnChg>
        <pc:cxnChg chg="mod">
          <ac:chgData name="Felipe Lopes" userId="5e1906ad6e62ae9a" providerId="LiveId" clId="{8B1B7EE6-342E-4ECD-91D7-A22D9ED3B86E}" dt="2020-08-27T20:17:15.087" v="3156" actId="164"/>
          <ac:cxnSpMkLst>
            <pc:docMk/>
            <pc:sldMk cId="3613195164" sldId="348"/>
            <ac:cxnSpMk id="83" creationId="{952151FF-FC5A-4E87-A6B7-8F0A2B9613E4}"/>
          </ac:cxnSpMkLst>
        </pc:cxnChg>
        <pc:cxnChg chg="add mod">
          <ac:chgData name="Felipe Lopes" userId="5e1906ad6e62ae9a" providerId="LiveId" clId="{8B1B7EE6-342E-4ECD-91D7-A22D9ED3B86E}" dt="2020-08-27T20:13:26.110" v="2948" actId="164"/>
          <ac:cxnSpMkLst>
            <pc:docMk/>
            <pc:sldMk cId="3613195164" sldId="348"/>
            <ac:cxnSpMk id="110" creationId="{E0A365A2-0196-4DC8-8EE7-201D6C65DDC5}"/>
          </ac:cxnSpMkLst>
        </pc:cxnChg>
        <pc:cxnChg chg="mod">
          <ac:chgData name="Felipe Lopes" userId="5e1906ad6e62ae9a" providerId="LiveId" clId="{8B1B7EE6-342E-4ECD-91D7-A22D9ED3B86E}" dt="2020-08-27T20:13:32.334" v="2950"/>
          <ac:cxnSpMkLst>
            <pc:docMk/>
            <pc:sldMk cId="3613195164" sldId="348"/>
            <ac:cxnSpMk id="115" creationId="{C57CE5A5-B322-43AB-8354-92412C54F2B4}"/>
          </ac:cxnSpMkLst>
        </pc:cxnChg>
        <pc:cxnChg chg="mod">
          <ac:chgData name="Felipe Lopes" userId="5e1906ad6e62ae9a" providerId="LiveId" clId="{8B1B7EE6-342E-4ECD-91D7-A22D9ED3B86E}" dt="2020-08-27T20:13:32.334" v="2950"/>
          <ac:cxnSpMkLst>
            <pc:docMk/>
            <pc:sldMk cId="3613195164" sldId="348"/>
            <ac:cxnSpMk id="116" creationId="{F2AFD92D-D3BA-4CC3-A70F-847420FC93E5}"/>
          </ac:cxnSpMkLst>
        </pc:cxnChg>
        <pc:cxnChg chg="mod">
          <ac:chgData name="Felipe Lopes" userId="5e1906ad6e62ae9a" providerId="LiveId" clId="{8B1B7EE6-342E-4ECD-91D7-A22D9ED3B86E}" dt="2020-08-27T20:14:46.857" v="3127" actId="14100"/>
          <ac:cxnSpMkLst>
            <pc:docMk/>
            <pc:sldMk cId="3613195164" sldId="348"/>
            <ac:cxnSpMk id="131" creationId="{33C8338A-9D5A-467F-81C8-C526F815C193}"/>
          </ac:cxnSpMkLst>
        </pc:cxnChg>
      </pc:sldChg>
      <pc:sldChg chg="addSp delSp modSp mod modAnim">
        <pc:chgData name="Felipe Lopes" userId="5e1906ad6e62ae9a" providerId="LiveId" clId="{8B1B7EE6-342E-4ECD-91D7-A22D9ED3B86E}" dt="2020-08-28T04:03:43.916" v="13975" actId="478"/>
        <pc:sldMkLst>
          <pc:docMk/>
          <pc:sldMk cId="2235136082" sldId="34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235136082" sldId="349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24:37.742" v="6184" actId="20577"/>
          <ac:spMkLst>
            <pc:docMk/>
            <pc:sldMk cId="2235136082" sldId="34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30:36.846" v="6437" actId="20577"/>
          <ac:spMkLst>
            <pc:docMk/>
            <pc:sldMk cId="2235136082" sldId="349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22" creationId="{F0968B9E-9551-4B3A-A07C-A5AAB37042A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35136082" sldId="349"/>
            <ac:spMk id="33" creationId="{BEE04534-5DCB-4663-87FD-7E874710984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35136082" sldId="349"/>
            <ac:spMk id="35" creationId="{69B937DE-2AE7-4FF6-8425-EC332BC4A5A0}"/>
          </ac:spMkLst>
        </pc:spChg>
        <pc:spChg chg="add del mod">
          <ac:chgData name="Felipe Lopes" userId="5e1906ad6e62ae9a" providerId="LiveId" clId="{8B1B7EE6-342E-4ECD-91D7-A22D9ED3B86E}" dt="2020-08-28T04:03:43.916" v="13975" actId="478"/>
          <ac:spMkLst>
            <pc:docMk/>
            <pc:sldMk cId="2235136082" sldId="349"/>
            <ac:spMk id="36" creationId="{94DD701F-BC20-4987-84DD-F598AF76E81B}"/>
          </ac:spMkLst>
        </pc:spChg>
        <pc:spChg chg="mod">
          <ac:chgData name="Felipe Lopes" userId="5e1906ad6e62ae9a" providerId="LiveId" clId="{8B1B7EE6-342E-4ECD-91D7-A22D9ED3B86E}" dt="2020-08-27T21:23:41.685" v="6057"/>
          <ac:spMkLst>
            <pc:docMk/>
            <pc:sldMk cId="2235136082" sldId="349"/>
            <ac:spMk id="38" creationId="{9194E16F-8F5A-4450-B3C0-6D96E99C560B}"/>
          </ac:spMkLst>
        </pc:spChg>
        <pc:spChg chg="mod">
          <ac:chgData name="Felipe Lopes" userId="5e1906ad6e62ae9a" providerId="LiveId" clId="{8B1B7EE6-342E-4ECD-91D7-A22D9ED3B86E}" dt="2020-08-27T21:23:41.685" v="6057"/>
          <ac:spMkLst>
            <pc:docMk/>
            <pc:sldMk cId="2235136082" sldId="349"/>
            <ac:spMk id="40" creationId="{FCC7E6B3-2785-4107-8FC4-9AFEC537A47C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67" creationId="{48F7E8DB-722C-4596-9C72-9D35D7EF3DDF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68" creationId="{2997C98F-14D4-4140-BD85-857CCC52C283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69" creationId="{D82AA392-FFCE-44B0-AE01-86C495D15BA4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70" creationId="{6D374116-7844-4B13-8169-829EE0EE21F9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72" creationId="{D40EFA79-07C0-4917-84B3-B213FD1493D9}"/>
          </ac:spMkLst>
        </pc:spChg>
        <pc:spChg chg="mod">
          <ac:chgData name="Felipe Lopes" userId="5e1906ad6e62ae9a" providerId="LiveId" clId="{8B1B7EE6-342E-4ECD-91D7-A22D9ED3B86E}" dt="2020-08-28T02:52:39.960" v="12672" actId="313"/>
          <ac:spMkLst>
            <pc:docMk/>
            <pc:sldMk cId="2235136082" sldId="349"/>
            <ac:spMk id="77" creationId="{C2B2EBDD-2664-4854-9622-84EE50912306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78" creationId="{1B6C095D-13D6-44D1-B997-1864E6C35550}"/>
          </ac:spMkLst>
        </pc:spChg>
        <pc:spChg chg="del">
          <ac:chgData name="Felipe Lopes" userId="5e1906ad6e62ae9a" providerId="LiveId" clId="{8B1B7EE6-342E-4ECD-91D7-A22D9ED3B86E}" dt="2020-08-27T21:23:50.394" v="6058" actId="478"/>
          <ac:spMkLst>
            <pc:docMk/>
            <pc:sldMk cId="2235136082" sldId="349"/>
            <ac:spMk id="79" creationId="{54B756F0-992F-436C-BC1D-C8A5E047CDB1}"/>
          </ac:spMkLst>
        </pc:spChg>
        <pc:spChg chg="del">
          <ac:chgData name="Felipe Lopes" userId="5e1906ad6e62ae9a" providerId="LiveId" clId="{8B1B7EE6-342E-4ECD-91D7-A22D9ED3B86E}" dt="2020-08-27T21:23:50.394" v="6058" actId="478"/>
          <ac:spMkLst>
            <pc:docMk/>
            <pc:sldMk cId="2235136082" sldId="349"/>
            <ac:spMk id="80" creationId="{61F17D06-E476-4646-AFC2-F69D7FF6CE28}"/>
          </ac:spMkLst>
        </pc:spChg>
        <pc:spChg chg="del">
          <ac:chgData name="Felipe Lopes" userId="5e1906ad6e62ae9a" providerId="LiveId" clId="{8B1B7EE6-342E-4ECD-91D7-A22D9ED3B86E}" dt="2020-08-27T21:23:50.394" v="6058" actId="478"/>
          <ac:spMkLst>
            <pc:docMk/>
            <pc:sldMk cId="2235136082" sldId="349"/>
            <ac:spMk id="86" creationId="{95A15934-982C-4CA5-A565-3840B71320B8}"/>
          </ac:spMkLst>
        </pc:spChg>
        <pc:spChg chg="mod">
          <ac:chgData name="Felipe Lopes" userId="5e1906ad6e62ae9a" providerId="LiveId" clId="{8B1B7EE6-342E-4ECD-91D7-A22D9ED3B86E}" dt="2020-08-27T21:26:39.607" v="6219" actId="1038"/>
          <ac:spMkLst>
            <pc:docMk/>
            <pc:sldMk cId="2235136082" sldId="349"/>
            <ac:spMk id="87" creationId="{2D9D3803-EDF9-4005-888B-2A98F9979F35}"/>
          </ac:spMkLst>
        </pc:spChg>
        <pc:spChg chg="mod">
          <ac:chgData name="Felipe Lopes" userId="5e1906ad6e62ae9a" providerId="LiveId" clId="{8B1B7EE6-342E-4ECD-91D7-A22D9ED3B86E}" dt="2020-08-27T21:25:40.198" v="6207" actId="1035"/>
          <ac:spMkLst>
            <pc:docMk/>
            <pc:sldMk cId="2235136082" sldId="349"/>
            <ac:spMk id="89" creationId="{94B18108-6C8E-45A3-9073-2CC0C6B35B0F}"/>
          </ac:spMkLst>
        </pc:spChg>
        <pc:spChg chg="mod">
          <ac:chgData name="Felipe Lopes" userId="5e1906ad6e62ae9a" providerId="LiveId" clId="{8B1B7EE6-342E-4ECD-91D7-A22D9ED3B86E}" dt="2020-08-27T21:25:46.163" v="6208" actId="20577"/>
          <ac:spMkLst>
            <pc:docMk/>
            <pc:sldMk cId="2235136082" sldId="349"/>
            <ac:spMk id="90" creationId="{B190ED10-1307-4E9F-B0AA-89281369082D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92" creationId="{67FCA709-2C0A-43EF-845C-45D4BC3777EE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99" creationId="{7637F4A2-7B9D-4FC3-BBCE-E4CB7F83088A}"/>
          </ac:spMkLst>
        </pc:spChg>
        <pc:spChg chg="mod">
          <ac:chgData name="Felipe Lopes" userId="5e1906ad6e62ae9a" providerId="LiveId" clId="{8B1B7EE6-342E-4ECD-91D7-A22D9ED3B86E}" dt="2020-08-27T21:24:30.342" v="6164" actId="1035"/>
          <ac:spMkLst>
            <pc:docMk/>
            <pc:sldMk cId="2235136082" sldId="349"/>
            <ac:spMk id="100" creationId="{4424CFD6-5B76-41F1-BD4D-8F32B52280C2}"/>
          </ac:spMkLst>
        </pc:spChg>
        <pc:grpChg chg="add del mod">
          <ac:chgData name="Felipe Lopes" userId="5e1906ad6e62ae9a" providerId="LiveId" clId="{8B1B7EE6-342E-4ECD-91D7-A22D9ED3B86E}" dt="2020-08-27T21:23:41.332" v="6056" actId="478"/>
          <ac:grpSpMkLst>
            <pc:docMk/>
            <pc:sldMk cId="2235136082" sldId="349"/>
            <ac:grpSpMk id="32" creationId="{B07C13EA-5607-4C81-A62E-A18078F1AE78}"/>
          </ac:grpSpMkLst>
        </pc:grpChg>
        <pc:grpChg chg="add mod">
          <ac:chgData name="Felipe Lopes" userId="5e1906ad6e62ae9a" providerId="LiveId" clId="{8B1B7EE6-342E-4ECD-91D7-A22D9ED3B86E}" dt="2020-08-27T21:23:41.685" v="6057"/>
          <ac:grpSpMkLst>
            <pc:docMk/>
            <pc:sldMk cId="2235136082" sldId="349"/>
            <ac:grpSpMk id="37" creationId="{DAA2DA63-D12F-4FA6-A23E-BFF8AA14AE29}"/>
          </ac:grpSpMkLst>
        </pc:grpChg>
        <pc:grpChg chg="del">
          <ac:chgData name="Felipe Lopes" userId="5e1906ad6e62ae9a" providerId="LiveId" clId="{8B1B7EE6-342E-4ECD-91D7-A22D9ED3B86E}" dt="2020-08-27T18:20:21.531" v="1827" actId="478"/>
          <ac:grpSpMkLst>
            <pc:docMk/>
            <pc:sldMk cId="2235136082" sldId="349"/>
            <ac:grpSpMk id="101" creationId="{8400F925-394E-4F59-8AD3-616C21B0245C}"/>
          </ac:grpSpMkLst>
        </pc:grpChg>
        <pc:picChg chg="del">
          <ac:chgData name="Felipe Lopes" userId="5e1906ad6e62ae9a" providerId="LiveId" clId="{8B1B7EE6-342E-4ECD-91D7-A22D9ED3B86E}" dt="2020-08-27T18:20:21.531" v="1827" actId="478"/>
          <ac:picMkLst>
            <pc:docMk/>
            <pc:sldMk cId="2235136082" sldId="349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235136082" sldId="349"/>
            <ac:picMk id="34" creationId="{5188D567-618D-41CA-AEA8-0CA6F761C7CF}"/>
          </ac:picMkLst>
        </pc:picChg>
        <pc:picChg chg="mod">
          <ac:chgData name="Felipe Lopes" userId="5e1906ad6e62ae9a" providerId="LiveId" clId="{8B1B7EE6-342E-4ECD-91D7-A22D9ED3B86E}" dt="2020-08-27T21:23:41.685" v="6057"/>
          <ac:picMkLst>
            <pc:docMk/>
            <pc:sldMk cId="2235136082" sldId="349"/>
            <ac:picMk id="39" creationId="{DE142CA6-0DA0-4BE1-AFB0-F88F59EA3FBE}"/>
          </ac:picMkLst>
        </pc:picChg>
        <pc:picChg chg="mod">
          <ac:chgData name="Felipe Lopes" userId="5e1906ad6e62ae9a" providerId="LiveId" clId="{8B1B7EE6-342E-4ECD-91D7-A22D9ED3B86E}" dt="2020-08-27T21:24:30.342" v="6164" actId="1035"/>
          <ac:picMkLst>
            <pc:docMk/>
            <pc:sldMk cId="2235136082" sldId="349"/>
            <ac:picMk id="66" creationId="{54E4E418-68A0-48B5-BD06-32B2EA13180B}"/>
          </ac:picMkLst>
        </pc:picChg>
        <pc:cxnChg chg="mod">
          <ac:chgData name="Felipe Lopes" userId="5e1906ad6e62ae9a" providerId="LiveId" clId="{8B1B7EE6-342E-4ECD-91D7-A22D9ED3B86E}" dt="2020-08-27T21:24:30.342" v="6164" actId="1035"/>
          <ac:cxnSpMkLst>
            <pc:docMk/>
            <pc:sldMk cId="2235136082" sldId="349"/>
            <ac:cxnSpMk id="71" creationId="{707DBD67-254C-4F12-9874-6429F28EB283}"/>
          </ac:cxnSpMkLst>
        </pc:cxnChg>
        <pc:cxnChg chg="mod">
          <ac:chgData name="Felipe Lopes" userId="5e1906ad6e62ae9a" providerId="LiveId" clId="{8B1B7EE6-342E-4ECD-91D7-A22D9ED3B86E}" dt="2020-08-27T21:24:30.342" v="6164" actId="1035"/>
          <ac:cxnSpMkLst>
            <pc:docMk/>
            <pc:sldMk cId="2235136082" sldId="349"/>
            <ac:cxnSpMk id="73" creationId="{F08D7889-E7EF-42E3-9DB4-CCE0A641B73E}"/>
          </ac:cxnSpMkLst>
        </pc:cxnChg>
        <pc:cxnChg chg="mod">
          <ac:chgData name="Felipe Lopes" userId="5e1906ad6e62ae9a" providerId="LiveId" clId="{8B1B7EE6-342E-4ECD-91D7-A22D9ED3B86E}" dt="2020-08-27T21:24:30.342" v="6164" actId="1035"/>
          <ac:cxnSpMkLst>
            <pc:docMk/>
            <pc:sldMk cId="2235136082" sldId="349"/>
            <ac:cxnSpMk id="75" creationId="{AB39AC16-45E2-4CB9-A9AA-968A67F53F73}"/>
          </ac:cxnSpMkLst>
        </pc:cxnChg>
      </pc:sldChg>
      <pc:sldChg chg="addSp delSp modSp mod modAnim">
        <pc:chgData name="Felipe Lopes" userId="5e1906ad6e62ae9a" providerId="LiveId" clId="{8B1B7EE6-342E-4ECD-91D7-A22D9ED3B86E}" dt="2020-08-28T04:04:33.374" v="13979" actId="478"/>
        <pc:sldMkLst>
          <pc:docMk/>
          <pc:sldMk cId="2965414681" sldId="350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965414681" sldId="35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12:23.031" v="5371" actId="20577"/>
          <ac:spMkLst>
            <pc:docMk/>
            <pc:sldMk cId="2965414681" sldId="350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2:30.368" v="5396" actId="20577"/>
          <ac:spMkLst>
            <pc:docMk/>
            <pc:sldMk cId="2965414681" sldId="350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15:16.636" v="5564" actId="20577"/>
          <ac:spMkLst>
            <pc:docMk/>
            <pc:sldMk cId="2965414681" sldId="350"/>
            <ac:spMk id="30" creationId="{56F8D546-0D77-4E1F-93BA-BBB7BCC680F1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965414681" sldId="350"/>
            <ac:spMk id="66" creationId="{64DE4669-AF87-447C-87F8-241231837D8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965414681" sldId="350"/>
            <ac:spMk id="68" creationId="{A62E3C00-69E7-473F-8323-2761B721194A}"/>
          </ac:spMkLst>
        </pc:spChg>
        <pc:spChg chg="add del mod">
          <ac:chgData name="Felipe Lopes" userId="5e1906ad6e62ae9a" providerId="LiveId" clId="{8B1B7EE6-342E-4ECD-91D7-A22D9ED3B86E}" dt="2020-08-28T04:04:33.374" v="13979" actId="478"/>
          <ac:spMkLst>
            <pc:docMk/>
            <pc:sldMk cId="2965414681" sldId="350"/>
            <ac:spMk id="69" creationId="{7665249F-CBFC-4F3C-9CAE-A6B3C2061826}"/>
          </ac:spMkLst>
        </pc:spChg>
        <pc:spChg chg="mod">
          <ac:chgData name="Felipe Lopes" userId="5e1906ad6e62ae9a" providerId="LiveId" clId="{8B1B7EE6-342E-4ECD-91D7-A22D9ED3B86E}" dt="2020-08-27T21:18:55.674" v="5802"/>
          <ac:spMkLst>
            <pc:docMk/>
            <pc:sldMk cId="2965414681" sldId="350"/>
            <ac:spMk id="71" creationId="{96CD8EF5-4234-447B-BBE5-8242BD8934D9}"/>
          </ac:spMkLst>
        </pc:spChg>
        <pc:spChg chg="mod">
          <ac:chgData name="Felipe Lopes" userId="5e1906ad6e62ae9a" providerId="LiveId" clId="{8B1B7EE6-342E-4ECD-91D7-A22D9ED3B86E}" dt="2020-08-27T21:18:55.674" v="5802"/>
          <ac:spMkLst>
            <pc:docMk/>
            <pc:sldMk cId="2965414681" sldId="350"/>
            <ac:spMk id="73" creationId="{6D2C49E8-9BEC-43B4-B1FE-F3B17DE1E011}"/>
          </ac:spMkLst>
        </pc:spChg>
        <pc:grpChg chg="add del mod">
          <ac:chgData name="Felipe Lopes" userId="5e1906ad6e62ae9a" providerId="LiveId" clId="{8B1B7EE6-342E-4ECD-91D7-A22D9ED3B86E}" dt="2020-08-27T21:18:55.429" v="5801" actId="478"/>
          <ac:grpSpMkLst>
            <pc:docMk/>
            <pc:sldMk cId="2965414681" sldId="350"/>
            <ac:grpSpMk id="50" creationId="{1E1FFD89-87E6-457C-8ED1-F30537C199D3}"/>
          </ac:grpSpMkLst>
        </pc:grpChg>
        <pc:grpChg chg="add mod">
          <ac:chgData name="Felipe Lopes" userId="5e1906ad6e62ae9a" providerId="LiveId" clId="{8B1B7EE6-342E-4ECD-91D7-A22D9ED3B86E}" dt="2020-08-27T21:18:55.674" v="5802"/>
          <ac:grpSpMkLst>
            <pc:docMk/>
            <pc:sldMk cId="2965414681" sldId="350"/>
            <ac:grpSpMk id="70" creationId="{23256B7E-1F66-4F87-99D9-6064CD3F4A1D}"/>
          </ac:grpSpMkLst>
        </pc:grpChg>
        <pc:grpChg chg="del">
          <ac:chgData name="Felipe Lopes" userId="5e1906ad6e62ae9a" providerId="LiveId" clId="{8B1B7EE6-342E-4ECD-91D7-A22D9ED3B86E}" dt="2020-08-27T18:12:58.167" v="1800" actId="478"/>
          <ac:grpSpMkLst>
            <pc:docMk/>
            <pc:sldMk cId="2965414681" sldId="350"/>
            <ac:grpSpMk id="92" creationId="{DEA086F6-BD1F-4CF2-8045-E48A39EAFFD9}"/>
          </ac:grpSpMkLst>
        </pc:grpChg>
        <pc:picChg chg="del">
          <ac:chgData name="Felipe Lopes" userId="5e1906ad6e62ae9a" providerId="LiveId" clId="{8B1B7EE6-342E-4ECD-91D7-A22D9ED3B86E}" dt="2020-08-27T18:12:58.167" v="1800" actId="478"/>
          <ac:picMkLst>
            <pc:docMk/>
            <pc:sldMk cId="2965414681" sldId="350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965414681" sldId="350"/>
            <ac:picMk id="67" creationId="{468F6B31-D2AC-4C89-9ED4-1D63F90242A5}"/>
          </ac:picMkLst>
        </pc:picChg>
        <pc:picChg chg="mod">
          <ac:chgData name="Felipe Lopes" userId="5e1906ad6e62ae9a" providerId="LiveId" clId="{8B1B7EE6-342E-4ECD-91D7-A22D9ED3B86E}" dt="2020-08-27T21:18:55.674" v="5802"/>
          <ac:picMkLst>
            <pc:docMk/>
            <pc:sldMk cId="2965414681" sldId="350"/>
            <ac:picMk id="72" creationId="{BFBA4BAA-2C0C-463E-81D5-576EC2896B12}"/>
          </ac:picMkLst>
        </pc:picChg>
      </pc:sldChg>
      <pc:sldChg chg="addSp delSp modSp mod delAnim">
        <pc:chgData name="Felipe Lopes" userId="5e1906ad6e62ae9a" providerId="LiveId" clId="{8B1B7EE6-342E-4ECD-91D7-A22D9ED3B86E}" dt="2020-08-28T04:04:28.775" v="13978" actId="478"/>
        <pc:sldMkLst>
          <pc:docMk/>
          <pc:sldMk cId="654239577" sldId="351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654239577" sldId="351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17:02.427" v="5643"/>
          <ac:spMkLst>
            <pc:docMk/>
            <pc:sldMk cId="654239577" sldId="351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7:40.404" v="5680"/>
          <ac:spMkLst>
            <pc:docMk/>
            <pc:sldMk cId="654239577" sldId="351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54239577" sldId="351"/>
            <ac:spMk id="54" creationId="{F7BC3D71-7E1D-4981-9221-4FC35E922E30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54239577" sldId="351"/>
            <ac:spMk id="56" creationId="{7BD47D03-A038-4E9C-A38F-4322C7349024}"/>
          </ac:spMkLst>
        </pc:spChg>
        <pc:spChg chg="add del mod">
          <ac:chgData name="Felipe Lopes" userId="5e1906ad6e62ae9a" providerId="LiveId" clId="{8B1B7EE6-342E-4ECD-91D7-A22D9ED3B86E}" dt="2020-08-28T04:04:28.775" v="13978" actId="478"/>
          <ac:spMkLst>
            <pc:docMk/>
            <pc:sldMk cId="654239577" sldId="351"/>
            <ac:spMk id="57" creationId="{4449890A-62CD-49C0-9A9C-39CAAE3E5CAF}"/>
          </ac:spMkLst>
        </pc:spChg>
        <pc:spChg chg="mod">
          <ac:chgData name="Felipe Lopes" userId="5e1906ad6e62ae9a" providerId="LiveId" clId="{8B1B7EE6-342E-4ECD-91D7-A22D9ED3B86E}" dt="2020-08-27T21:18:59.197" v="5804"/>
          <ac:spMkLst>
            <pc:docMk/>
            <pc:sldMk cId="654239577" sldId="351"/>
            <ac:spMk id="59" creationId="{8F01DF23-D136-44DE-96EB-E88E049C54AC}"/>
          </ac:spMkLst>
        </pc:spChg>
        <pc:spChg chg="mod">
          <ac:chgData name="Felipe Lopes" userId="5e1906ad6e62ae9a" providerId="LiveId" clId="{8B1B7EE6-342E-4ECD-91D7-A22D9ED3B86E}" dt="2020-08-27T21:18:59.197" v="5804"/>
          <ac:spMkLst>
            <pc:docMk/>
            <pc:sldMk cId="654239577" sldId="351"/>
            <ac:spMk id="61" creationId="{B3D3130E-7DB3-465A-A4E6-2B3206EDD621}"/>
          </ac:spMkLst>
        </pc:spChg>
        <pc:spChg chg="mod">
          <ac:chgData name="Felipe Lopes" userId="5e1906ad6e62ae9a" providerId="LiveId" clId="{8B1B7EE6-342E-4ECD-91D7-A22D9ED3B86E}" dt="2020-08-27T21:16:10.699" v="5577" actId="20577"/>
          <ac:spMkLst>
            <pc:docMk/>
            <pc:sldMk cId="654239577" sldId="351"/>
            <ac:spMk id="73" creationId="{BDBF85EC-D676-4759-8481-A55F0F6E30B7}"/>
          </ac:spMkLst>
        </pc:spChg>
        <pc:spChg chg="mod">
          <ac:chgData name="Felipe Lopes" userId="5e1906ad6e62ae9a" providerId="LiveId" clId="{8B1B7EE6-342E-4ECD-91D7-A22D9ED3B86E}" dt="2020-08-27T21:16:14.967" v="5578"/>
          <ac:spMkLst>
            <pc:docMk/>
            <pc:sldMk cId="654239577" sldId="351"/>
            <ac:spMk id="137" creationId="{AE4BFE21-67AF-466E-A8D5-879FDA710A9D}"/>
          </ac:spMkLst>
        </pc:spChg>
        <pc:spChg chg="mod">
          <ac:chgData name="Felipe Lopes" userId="5e1906ad6e62ae9a" providerId="LiveId" clId="{8B1B7EE6-342E-4ECD-91D7-A22D9ED3B86E}" dt="2020-08-27T21:16:54.749" v="5642" actId="403"/>
          <ac:spMkLst>
            <pc:docMk/>
            <pc:sldMk cId="654239577" sldId="351"/>
            <ac:spMk id="150" creationId="{93FA13AD-C011-4E77-B076-2440FDE115A6}"/>
          </ac:spMkLst>
        </pc:spChg>
        <pc:spChg chg="del mod">
          <ac:chgData name="Felipe Lopes" userId="5e1906ad6e62ae9a" providerId="LiveId" clId="{8B1B7EE6-342E-4ECD-91D7-A22D9ED3B86E}" dt="2020-08-27T21:16:50.158" v="5639" actId="478"/>
          <ac:spMkLst>
            <pc:docMk/>
            <pc:sldMk cId="654239577" sldId="351"/>
            <ac:spMk id="151" creationId="{B400CA1D-9C57-4248-99FD-F993D182805D}"/>
          </ac:spMkLst>
        </pc:spChg>
        <pc:grpChg chg="add del mod">
          <ac:chgData name="Felipe Lopes" userId="5e1906ad6e62ae9a" providerId="LiveId" clId="{8B1B7EE6-342E-4ECD-91D7-A22D9ED3B86E}" dt="2020-08-27T21:18:58.942" v="5803" actId="478"/>
          <ac:grpSpMkLst>
            <pc:docMk/>
            <pc:sldMk cId="654239577" sldId="351"/>
            <ac:grpSpMk id="53" creationId="{26D04D48-EE94-4B4A-A081-110289A7C95F}"/>
          </ac:grpSpMkLst>
        </pc:grpChg>
        <pc:grpChg chg="add mod">
          <ac:chgData name="Felipe Lopes" userId="5e1906ad6e62ae9a" providerId="LiveId" clId="{8B1B7EE6-342E-4ECD-91D7-A22D9ED3B86E}" dt="2020-08-27T21:18:59.197" v="5804"/>
          <ac:grpSpMkLst>
            <pc:docMk/>
            <pc:sldMk cId="654239577" sldId="351"/>
            <ac:grpSpMk id="58" creationId="{332D695F-77A9-4FFD-A0A9-9F15DD3EEFF9}"/>
          </ac:grpSpMkLst>
        </pc:grpChg>
        <pc:grpChg chg="del">
          <ac:chgData name="Felipe Lopes" userId="5e1906ad6e62ae9a" providerId="LiveId" clId="{8B1B7EE6-342E-4ECD-91D7-A22D9ED3B86E}" dt="2020-08-27T18:14:22.820" v="1804" actId="478"/>
          <ac:grpSpMkLst>
            <pc:docMk/>
            <pc:sldMk cId="654239577" sldId="351"/>
            <ac:grpSpMk id="152" creationId="{88D72E48-4733-44F0-8FDA-A60CBCB20FAC}"/>
          </ac:grpSpMkLst>
        </pc:grpChg>
        <pc:picChg chg="del">
          <ac:chgData name="Felipe Lopes" userId="5e1906ad6e62ae9a" providerId="LiveId" clId="{8B1B7EE6-342E-4ECD-91D7-A22D9ED3B86E}" dt="2020-08-27T18:14:22.820" v="1804" actId="478"/>
          <ac:picMkLst>
            <pc:docMk/>
            <pc:sldMk cId="654239577" sldId="351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654239577" sldId="351"/>
            <ac:picMk id="55" creationId="{5CC4CB41-2A98-4D6D-B31D-0521E6CB0E19}"/>
          </ac:picMkLst>
        </pc:picChg>
        <pc:picChg chg="mod">
          <ac:chgData name="Felipe Lopes" userId="5e1906ad6e62ae9a" providerId="LiveId" clId="{8B1B7EE6-342E-4ECD-91D7-A22D9ED3B86E}" dt="2020-08-27T21:18:59.197" v="5804"/>
          <ac:picMkLst>
            <pc:docMk/>
            <pc:sldMk cId="654239577" sldId="351"/>
            <ac:picMk id="60" creationId="{F4C51E7F-C74D-47F4-B6F6-5C163C8B3D94}"/>
          </ac:picMkLst>
        </pc:picChg>
      </pc:sldChg>
      <pc:sldChg chg="addSp delSp modSp mod">
        <pc:chgData name="Felipe Lopes" userId="5e1906ad6e62ae9a" providerId="LiveId" clId="{8B1B7EE6-342E-4ECD-91D7-A22D9ED3B86E}" dt="2020-08-28T04:03:52.820" v="13977" actId="478"/>
        <pc:sldMkLst>
          <pc:docMk/>
          <pc:sldMk cId="1277685742" sldId="35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277685742" sldId="352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18:00.430" v="5695" actId="20577"/>
          <ac:spMkLst>
            <pc:docMk/>
            <pc:sldMk cId="1277685742" sldId="352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8:07.441" v="5720" actId="20577"/>
          <ac:spMkLst>
            <pc:docMk/>
            <pc:sldMk cId="1277685742" sldId="352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19:02.906" v="5806"/>
          <ac:spMkLst>
            <pc:docMk/>
            <pc:sldMk cId="1277685742" sldId="352"/>
            <ac:spMk id="33" creationId="{5C345834-0565-49DB-AC70-78961F238C40}"/>
          </ac:spMkLst>
        </pc:spChg>
        <pc:spChg chg="add del mod">
          <ac:chgData name="Felipe Lopes" userId="5e1906ad6e62ae9a" providerId="LiveId" clId="{8B1B7EE6-342E-4ECD-91D7-A22D9ED3B86E}" dt="2020-08-27T18:18:11.763" v="1812"/>
          <ac:spMkLst>
            <pc:docMk/>
            <pc:sldMk cId="1277685742" sldId="352"/>
            <ac:spMk id="34" creationId="{00FD29D6-DBFB-4733-AA6F-E1F6F9D75DE5}"/>
          </ac:spMkLst>
        </pc:spChg>
        <pc:spChg chg="mod">
          <ac:chgData name="Felipe Lopes" userId="5e1906ad6e62ae9a" providerId="LiveId" clId="{8B1B7EE6-342E-4ECD-91D7-A22D9ED3B86E}" dt="2020-08-27T21:19:02.906" v="5806"/>
          <ac:spMkLst>
            <pc:docMk/>
            <pc:sldMk cId="1277685742" sldId="352"/>
            <ac:spMk id="35" creationId="{7301F601-26F7-4D3D-8EB8-3B483EB2FA56}"/>
          </ac:spMkLst>
        </pc:spChg>
        <pc:spChg chg="mod">
          <ac:chgData name="Felipe Lopes" userId="5e1906ad6e62ae9a" providerId="LiveId" clId="{8B1B7EE6-342E-4ECD-91D7-A22D9ED3B86E}" dt="2020-08-27T18:18:10.628" v="1811"/>
          <ac:spMkLst>
            <pc:docMk/>
            <pc:sldMk cId="1277685742" sldId="352"/>
            <ac:spMk id="36" creationId="{F360DE04-6580-49AA-A685-E406D28AA68A}"/>
          </ac:spMkLst>
        </pc:spChg>
        <pc:spChg chg="mod">
          <ac:chgData name="Felipe Lopes" userId="5e1906ad6e62ae9a" providerId="LiveId" clId="{8B1B7EE6-342E-4ECD-91D7-A22D9ED3B86E}" dt="2020-08-27T18:18:10.628" v="1811"/>
          <ac:spMkLst>
            <pc:docMk/>
            <pc:sldMk cId="1277685742" sldId="352"/>
            <ac:spMk id="38" creationId="{EAAE4014-9A0D-4153-86A7-168AEBF25B91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7685742" sldId="352"/>
            <ac:spMk id="40" creationId="{8CF629B7-36E3-4A34-8EA5-7C0EE222EB2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7685742" sldId="352"/>
            <ac:spMk id="42" creationId="{8A97BF48-F729-4C16-BFCE-6DE8C8B70C0A}"/>
          </ac:spMkLst>
        </pc:spChg>
        <pc:spChg chg="add del mod">
          <ac:chgData name="Felipe Lopes" userId="5e1906ad6e62ae9a" providerId="LiveId" clId="{8B1B7EE6-342E-4ECD-91D7-A22D9ED3B86E}" dt="2020-08-28T04:03:52.820" v="13977" actId="478"/>
          <ac:spMkLst>
            <pc:docMk/>
            <pc:sldMk cId="1277685742" sldId="352"/>
            <ac:spMk id="43" creationId="{3975012C-19C4-4864-82CC-A2DB6A572E08}"/>
          </ac:spMkLst>
        </pc:spChg>
        <pc:spChg chg="mod">
          <ac:chgData name="Felipe Lopes" userId="5e1906ad6e62ae9a" providerId="LiveId" clId="{8B1B7EE6-342E-4ECD-91D7-A22D9ED3B86E}" dt="2020-08-27T21:18:22.983" v="5759" actId="20577"/>
          <ac:spMkLst>
            <pc:docMk/>
            <pc:sldMk cId="1277685742" sldId="352"/>
            <ac:spMk id="57" creationId="{A26B8015-FA91-4CC4-BC6C-62D0BE8EDE6C}"/>
          </ac:spMkLst>
        </pc:spChg>
        <pc:spChg chg="mod">
          <ac:chgData name="Felipe Lopes" userId="5e1906ad6e62ae9a" providerId="LiveId" clId="{8B1B7EE6-342E-4ECD-91D7-A22D9ED3B86E}" dt="2020-08-27T21:18:11.807" v="5728" actId="20577"/>
          <ac:spMkLst>
            <pc:docMk/>
            <pc:sldMk cId="1277685742" sldId="352"/>
            <ac:spMk id="58" creationId="{DFE50301-E477-4630-8F2B-03656F7C3870}"/>
          </ac:spMkLst>
        </pc:spChg>
        <pc:spChg chg="mod">
          <ac:chgData name="Felipe Lopes" userId="5e1906ad6e62ae9a" providerId="LiveId" clId="{8B1B7EE6-342E-4ECD-91D7-A22D9ED3B86E}" dt="2020-08-27T21:18:15.905" v="5736" actId="20577"/>
          <ac:spMkLst>
            <pc:docMk/>
            <pc:sldMk cId="1277685742" sldId="352"/>
            <ac:spMk id="59" creationId="{BC0F5EBE-1E35-4049-A42C-8CA45DFE123D}"/>
          </ac:spMkLst>
        </pc:spChg>
        <pc:spChg chg="mod">
          <ac:chgData name="Felipe Lopes" userId="5e1906ad6e62ae9a" providerId="LiveId" clId="{8B1B7EE6-342E-4ECD-91D7-A22D9ED3B86E}" dt="2020-08-27T21:18:31.791" v="5786" actId="20577"/>
          <ac:spMkLst>
            <pc:docMk/>
            <pc:sldMk cId="1277685742" sldId="352"/>
            <ac:spMk id="60" creationId="{9B64E884-83CB-4E11-9987-8280F8C8B48D}"/>
          </ac:spMkLst>
        </pc:spChg>
        <pc:spChg chg="mod">
          <ac:chgData name="Felipe Lopes" userId="5e1906ad6e62ae9a" providerId="LiveId" clId="{8B1B7EE6-342E-4ECD-91D7-A22D9ED3B86E}" dt="2020-08-27T21:18:40.951" v="5800" actId="20577"/>
          <ac:spMkLst>
            <pc:docMk/>
            <pc:sldMk cId="1277685742" sldId="352"/>
            <ac:spMk id="113" creationId="{79B97343-DB33-4ADE-BF8F-909B414DB328}"/>
          </ac:spMkLst>
        </pc:spChg>
        <pc:grpChg chg="add mod">
          <ac:chgData name="Felipe Lopes" userId="5e1906ad6e62ae9a" providerId="LiveId" clId="{8B1B7EE6-342E-4ECD-91D7-A22D9ED3B86E}" dt="2020-08-27T21:19:02.906" v="5806"/>
          <ac:grpSpMkLst>
            <pc:docMk/>
            <pc:sldMk cId="1277685742" sldId="352"/>
            <ac:grpSpMk id="32" creationId="{B0253309-B868-4191-B6FC-FFFE97E74CEB}"/>
          </ac:grpSpMkLst>
        </pc:grpChg>
        <pc:grpChg chg="add del mod">
          <ac:chgData name="Felipe Lopes" userId="5e1906ad6e62ae9a" providerId="LiveId" clId="{8B1B7EE6-342E-4ECD-91D7-A22D9ED3B86E}" dt="2020-08-27T18:18:11.763" v="1812"/>
          <ac:grpSpMkLst>
            <pc:docMk/>
            <pc:sldMk cId="1277685742" sldId="352"/>
            <ac:grpSpMk id="35" creationId="{44D7F3B0-14DB-405D-A4D6-66B56BFCB202}"/>
          </ac:grpSpMkLst>
        </pc:grpChg>
        <pc:grpChg chg="add del mod">
          <ac:chgData name="Felipe Lopes" userId="5e1906ad6e62ae9a" providerId="LiveId" clId="{8B1B7EE6-342E-4ECD-91D7-A22D9ED3B86E}" dt="2020-08-27T21:19:02.652" v="5805" actId="478"/>
          <ac:grpSpMkLst>
            <pc:docMk/>
            <pc:sldMk cId="1277685742" sldId="352"/>
            <ac:grpSpMk id="39" creationId="{D23C14C0-AF8D-4A6A-85BE-96624ED78B2A}"/>
          </ac:grpSpMkLst>
        </pc:grpChg>
        <pc:grpChg chg="del">
          <ac:chgData name="Felipe Lopes" userId="5e1906ad6e62ae9a" providerId="LiveId" clId="{8B1B7EE6-342E-4ECD-91D7-A22D9ED3B86E}" dt="2020-08-27T18:18:03.352" v="1808" actId="478"/>
          <ac:grpSpMkLst>
            <pc:docMk/>
            <pc:sldMk cId="1277685742" sldId="352"/>
            <ac:grpSpMk id="115" creationId="{D2B54B50-6CE7-49CF-9042-C201E83610C9}"/>
          </ac:grpSpMkLst>
        </pc:grpChg>
        <pc:picChg chg="add del">
          <ac:chgData name="Felipe Lopes" userId="5e1906ad6e62ae9a" providerId="LiveId" clId="{8B1B7EE6-342E-4ECD-91D7-A22D9ED3B86E}" dt="2020-08-27T18:18:04.772" v="1810" actId="22"/>
          <ac:picMkLst>
            <pc:docMk/>
            <pc:sldMk cId="1277685742" sldId="352"/>
            <ac:picMk id="3" creationId="{84F4D523-73A0-4E57-A9A7-6801578596F3}"/>
          </ac:picMkLst>
        </pc:picChg>
        <pc:picChg chg="del">
          <ac:chgData name="Felipe Lopes" userId="5e1906ad6e62ae9a" providerId="LiveId" clId="{8B1B7EE6-342E-4ECD-91D7-A22D9ED3B86E}" dt="2020-08-27T18:18:03.352" v="1808" actId="478"/>
          <ac:picMkLst>
            <pc:docMk/>
            <pc:sldMk cId="1277685742" sldId="35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1:19:02.906" v="5806"/>
          <ac:picMkLst>
            <pc:docMk/>
            <pc:sldMk cId="1277685742" sldId="352"/>
            <ac:picMk id="34" creationId="{89CA5D5D-7658-4C12-B322-775E6A34C5A9}"/>
          </ac:picMkLst>
        </pc:picChg>
        <pc:picChg chg="mod">
          <ac:chgData name="Felipe Lopes" userId="5e1906ad6e62ae9a" providerId="LiveId" clId="{8B1B7EE6-342E-4ECD-91D7-A22D9ED3B86E}" dt="2020-08-27T18:18:10.628" v="1811"/>
          <ac:picMkLst>
            <pc:docMk/>
            <pc:sldMk cId="1277685742" sldId="352"/>
            <ac:picMk id="37" creationId="{3D01EE19-6951-4499-BEBB-E879E7998C5D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277685742" sldId="352"/>
            <ac:picMk id="41" creationId="{9DB31334-12F5-4F16-926D-13DF6D23BA8D}"/>
          </ac:picMkLst>
        </pc:picChg>
      </pc:sldChg>
      <pc:sldChg chg="addSp delSp modSp mod">
        <pc:chgData name="Felipe Lopes" userId="5e1906ad6e62ae9a" providerId="LiveId" clId="{8B1B7EE6-342E-4ECD-91D7-A22D9ED3B86E}" dt="2020-08-28T04:03:48.408" v="13976" actId="478"/>
        <pc:sldMkLst>
          <pc:docMk/>
          <pc:sldMk cId="2295486824" sldId="353"/>
        </pc:sldMkLst>
        <pc:spChg chg="add">
          <ac:chgData name="Felipe Lopes" userId="5e1906ad6e62ae9a" providerId="LiveId" clId="{8B1B7EE6-342E-4ECD-91D7-A22D9ED3B86E}" dt="2020-08-27T21:19:17.605" v="5810" actId="22"/>
          <ac:spMkLst>
            <pc:docMk/>
            <pc:sldMk cId="2295486824" sldId="353"/>
            <ac:spMk id="2" creationId="{7D739BC6-02EA-443E-95F7-AF7DBD5FC07E}"/>
          </ac:spMkLst>
        </pc:spChg>
        <pc:spChg chg="add mod">
          <ac:chgData name="Felipe Lopes" userId="5e1906ad6e62ae9a" providerId="LiveId" clId="{8B1B7EE6-342E-4ECD-91D7-A22D9ED3B86E}" dt="2020-08-27T21:19:23.190" v="5823" actId="20577"/>
          <ac:spMkLst>
            <pc:docMk/>
            <pc:sldMk cId="2295486824" sldId="353"/>
            <ac:spMk id="3" creationId="{F306156E-43A0-4340-A3D8-A940633773EC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295486824" sldId="353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7T21:19:17.252" v="5809" actId="478"/>
          <ac:spMkLst>
            <pc:docMk/>
            <pc:sldMk cId="2295486824" sldId="353"/>
            <ac:spMk id="16" creationId="{0BD3E1E2-854A-4AC6-9B63-0A48390FB5D6}"/>
          </ac:spMkLst>
        </pc:spChg>
        <pc:spChg chg="del">
          <ac:chgData name="Felipe Lopes" userId="5e1906ad6e62ae9a" providerId="LiveId" clId="{8B1B7EE6-342E-4ECD-91D7-A22D9ED3B86E}" dt="2020-08-27T21:19:17.252" v="5809" actId="478"/>
          <ac:spMkLst>
            <pc:docMk/>
            <pc:sldMk cId="2295486824" sldId="35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1:21:23.610" v="5939" actId="1076"/>
          <ac:spMkLst>
            <pc:docMk/>
            <pc:sldMk cId="2295486824" sldId="353"/>
            <ac:spMk id="33" creationId="{E191CAF1-8A61-4FE1-8090-9A2436FF737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95486824" sldId="353"/>
            <ac:spMk id="35" creationId="{486035E8-E967-4F56-8757-02CDC25F00E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95486824" sldId="353"/>
            <ac:spMk id="37" creationId="{64C6D0F1-FFBD-4B6D-ADF6-4025030A5921}"/>
          </ac:spMkLst>
        </pc:spChg>
        <pc:spChg chg="add del mod">
          <ac:chgData name="Felipe Lopes" userId="5e1906ad6e62ae9a" providerId="LiveId" clId="{8B1B7EE6-342E-4ECD-91D7-A22D9ED3B86E}" dt="2020-08-28T04:03:48.408" v="13976" actId="478"/>
          <ac:spMkLst>
            <pc:docMk/>
            <pc:sldMk cId="2295486824" sldId="353"/>
            <ac:spMk id="38" creationId="{193913C9-3A02-40E6-80BA-43FB9A0AEBFE}"/>
          </ac:spMkLst>
        </pc:spChg>
        <pc:spChg chg="mod">
          <ac:chgData name="Felipe Lopes" userId="5e1906ad6e62ae9a" providerId="LiveId" clId="{8B1B7EE6-342E-4ECD-91D7-A22D9ED3B86E}" dt="2020-08-27T21:19:06.007" v="5808"/>
          <ac:spMkLst>
            <pc:docMk/>
            <pc:sldMk cId="2295486824" sldId="353"/>
            <ac:spMk id="40" creationId="{DA49CEB9-392B-4E14-9231-0B259F401D7F}"/>
          </ac:spMkLst>
        </pc:spChg>
        <pc:spChg chg="mod">
          <ac:chgData name="Felipe Lopes" userId="5e1906ad6e62ae9a" providerId="LiveId" clId="{8B1B7EE6-342E-4ECD-91D7-A22D9ED3B86E}" dt="2020-08-27T21:19:06.007" v="5808"/>
          <ac:spMkLst>
            <pc:docMk/>
            <pc:sldMk cId="2295486824" sldId="353"/>
            <ac:spMk id="42" creationId="{55E35D8C-1BD7-49F0-9106-006E35412A1C}"/>
          </ac:spMkLst>
        </pc:spChg>
        <pc:spChg chg="mod">
          <ac:chgData name="Felipe Lopes" userId="5e1906ad6e62ae9a" providerId="LiveId" clId="{8B1B7EE6-342E-4ECD-91D7-A22D9ED3B86E}" dt="2020-08-27T21:20:15.243" v="5865" actId="1076"/>
          <ac:spMkLst>
            <pc:docMk/>
            <pc:sldMk cId="2295486824" sldId="353"/>
            <ac:spMk id="66" creationId="{DC2E67BD-5C81-47BA-9942-948F267A8CF2}"/>
          </ac:spMkLst>
        </pc:spChg>
        <pc:spChg chg="mod">
          <ac:chgData name="Felipe Lopes" userId="5e1906ad6e62ae9a" providerId="LiveId" clId="{8B1B7EE6-342E-4ECD-91D7-A22D9ED3B86E}" dt="2020-08-27T21:20:39.686" v="5915" actId="1038"/>
          <ac:spMkLst>
            <pc:docMk/>
            <pc:sldMk cId="2295486824" sldId="353"/>
            <ac:spMk id="67" creationId="{5A1BFD14-D03D-4797-B64C-5C7F86FC94EE}"/>
          </ac:spMkLst>
        </pc:spChg>
        <pc:spChg chg="mod">
          <ac:chgData name="Felipe Lopes" userId="5e1906ad6e62ae9a" providerId="LiveId" clId="{8B1B7EE6-342E-4ECD-91D7-A22D9ED3B86E}" dt="2020-08-27T21:21:42.126" v="5968" actId="1076"/>
          <ac:spMkLst>
            <pc:docMk/>
            <pc:sldMk cId="2295486824" sldId="353"/>
            <ac:spMk id="68" creationId="{FCDA0CE0-0E83-4E5D-8242-F809B9F257D8}"/>
          </ac:spMkLst>
        </pc:spChg>
        <pc:spChg chg="mod">
          <ac:chgData name="Felipe Lopes" userId="5e1906ad6e62ae9a" providerId="LiveId" clId="{8B1B7EE6-342E-4ECD-91D7-A22D9ED3B86E}" dt="2020-08-27T21:21:32.554" v="5951" actId="1076"/>
          <ac:spMkLst>
            <pc:docMk/>
            <pc:sldMk cId="2295486824" sldId="353"/>
            <ac:spMk id="82" creationId="{BF495740-3F8B-4A81-AC6E-77FFBE4C6542}"/>
          </ac:spMkLst>
        </pc:spChg>
        <pc:spChg chg="mod">
          <ac:chgData name="Felipe Lopes" userId="5e1906ad6e62ae9a" providerId="LiveId" clId="{8B1B7EE6-342E-4ECD-91D7-A22D9ED3B86E}" dt="2020-08-27T21:21:28.589" v="5945" actId="1076"/>
          <ac:spMkLst>
            <pc:docMk/>
            <pc:sldMk cId="2295486824" sldId="353"/>
            <ac:spMk id="88" creationId="{BA79AD97-CF1F-47C4-AF0C-6421912904FE}"/>
          </ac:spMkLst>
        </pc:spChg>
        <pc:grpChg chg="add del mod">
          <ac:chgData name="Felipe Lopes" userId="5e1906ad6e62ae9a" providerId="LiveId" clId="{8B1B7EE6-342E-4ECD-91D7-A22D9ED3B86E}" dt="2020-08-27T21:19:05.810" v="5807" actId="478"/>
          <ac:grpSpMkLst>
            <pc:docMk/>
            <pc:sldMk cId="2295486824" sldId="353"/>
            <ac:grpSpMk id="34" creationId="{03F2936A-3057-498D-B496-0430E2A77E85}"/>
          </ac:grpSpMkLst>
        </pc:grpChg>
        <pc:grpChg chg="add mod">
          <ac:chgData name="Felipe Lopes" userId="5e1906ad6e62ae9a" providerId="LiveId" clId="{8B1B7EE6-342E-4ECD-91D7-A22D9ED3B86E}" dt="2020-08-27T21:19:06.007" v="5808"/>
          <ac:grpSpMkLst>
            <pc:docMk/>
            <pc:sldMk cId="2295486824" sldId="353"/>
            <ac:grpSpMk id="39" creationId="{5E7AEDC5-F037-4E4F-9C98-D33B992A2CF1}"/>
          </ac:grpSpMkLst>
        </pc:grpChg>
        <pc:grpChg chg="del">
          <ac:chgData name="Felipe Lopes" userId="5e1906ad6e62ae9a" providerId="LiveId" clId="{8B1B7EE6-342E-4ECD-91D7-A22D9ED3B86E}" dt="2020-08-27T18:18:21.722" v="1814" actId="478"/>
          <ac:grpSpMkLst>
            <pc:docMk/>
            <pc:sldMk cId="2295486824" sldId="353"/>
            <ac:grpSpMk id="69" creationId="{E60EF824-6247-4A62-89E3-C0A6DD8BC21C}"/>
          </ac:grpSpMkLst>
        </pc:grpChg>
        <pc:picChg chg="del">
          <ac:chgData name="Felipe Lopes" userId="5e1906ad6e62ae9a" providerId="LiveId" clId="{8B1B7EE6-342E-4ECD-91D7-A22D9ED3B86E}" dt="2020-08-27T18:18:21.722" v="1814" actId="478"/>
          <ac:picMkLst>
            <pc:docMk/>
            <pc:sldMk cId="2295486824" sldId="353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295486824" sldId="353"/>
            <ac:picMk id="36" creationId="{66156A96-B62B-4D61-90CB-2AF4262D84C1}"/>
          </ac:picMkLst>
        </pc:picChg>
        <pc:picChg chg="mod">
          <ac:chgData name="Felipe Lopes" userId="5e1906ad6e62ae9a" providerId="LiveId" clId="{8B1B7EE6-342E-4ECD-91D7-A22D9ED3B86E}" dt="2020-08-27T21:19:06.007" v="5808"/>
          <ac:picMkLst>
            <pc:docMk/>
            <pc:sldMk cId="2295486824" sldId="353"/>
            <ac:picMk id="41" creationId="{6934A465-D4B7-41D3-9B3A-CE9ED9D6D574}"/>
          </ac:picMkLst>
        </pc:picChg>
      </pc:sldChg>
      <pc:sldChg chg="addSp delSp modSp del mod">
        <pc:chgData name="Felipe Lopes" userId="5e1906ad6e62ae9a" providerId="LiveId" clId="{8B1B7EE6-342E-4ECD-91D7-A22D9ED3B86E}" dt="2020-08-27T18:19:08.689" v="1818" actId="47"/>
        <pc:sldMkLst>
          <pc:docMk/>
          <pc:sldMk cId="766208251" sldId="354"/>
        </pc:sldMkLst>
        <pc:spChg chg="mod">
          <ac:chgData name="Felipe Lopes" userId="5e1906ad6e62ae9a" providerId="LiveId" clId="{8B1B7EE6-342E-4ECD-91D7-A22D9ED3B86E}" dt="2020-08-27T18:18:43.070" v="1817"/>
          <ac:spMkLst>
            <pc:docMk/>
            <pc:sldMk cId="766208251" sldId="354"/>
            <ac:spMk id="60" creationId="{0F5B86C9-CA8A-478B-8DC1-782BCDB5D43D}"/>
          </ac:spMkLst>
        </pc:spChg>
        <pc:spChg chg="mod">
          <ac:chgData name="Felipe Lopes" userId="5e1906ad6e62ae9a" providerId="LiveId" clId="{8B1B7EE6-342E-4ECD-91D7-A22D9ED3B86E}" dt="2020-08-27T18:18:43.070" v="1817"/>
          <ac:spMkLst>
            <pc:docMk/>
            <pc:sldMk cId="766208251" sldId="354"/>
            <ac:spMk id="62" creationId="{BFE056BD-C4EE-4EC3-95E8-4F19EB349543}"/>
          </ac:spMkLst>
        </pc:spChg>
        <pc:spChg chg="add mod">
          <ac:chgData name="Felipe Lopes" userId="5e1906ad6e62ae9a" providerId="LiveId" clId="{8B1B7EE6-342E-4ECD-91D7-A22D9ED3B86E}" dt="2020-08-27T18:18:43.070" v="1817"/>
          <ac:spMkLst>
            <pc:docMk/>
            <pc:sldMk cId="766208251" sldId="354"/>
            <ac:spMk id="63" creationId="{E036AA3C-AA30-4761-9074-2B80B9652480}"/>
          </ac:spMkLst>
        </pc:spChg>
        <pc:grpChg chg="add mod">
          <ac:chgData name="Felipe Lopes" userId="5e1906ad6e62ae9a" providerId="LiveId" clId="{8B1B7EE6-342E-4ECD-91D7-A22D9ED3B86E}" dt="2020-08-27T18:18:43.070" v="1817"/>
          <ac:grpSpMkLst>
            <pc:docMk/>
            <pc:sldMk cId="766208251" sldId="354"/>
            <ac:grpSpMk id="59" creationId="{E20233C5-FC4C-4143-A6A6-5DB102920DE8}"/>
          </ac:grpSpMkLst>
        </pc:grpChg>
        <pc:grpChg chg="del">
          <ac:chgData name="Felipe Lopes" userId="5e1906ad6e62ae9a" providerId="LiveId" clId="{8B1B7EE6-342E-4ECD-91D7-A22D9ED3B86E}" dt="2020-08-27T18:18:42.706" v="1816" actId="478"/>
          <ac:grpSpMkLst>
            <pc:docMk/>
            <pc:sldMk cId="766208251" sldId="354"/>
            <ac:grpSpMk id="105" creationId="{A3A50BC5-6FF6-4BD8-A310-2AA09C4F842B}"/>
          </ac:grpSpMkLst>
        </pc:grpChg>
        <pc:picChg chg="del">
          <ac:chgData name="Felipe Lopes" userId="5e1906ad6e62ae9a" providerId="LiveId" clId="{8B1B7EE6-342E-4ECD-91D7-A22D9ED3B86E}" dt="2020-08-27T18:18:42.706" v="1816" actId="478"/>
          <ac:picMkLst>
            <pc:docMk/>
            <pc:sldMk cId="766208251" sldId="354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18:18:43.070" v="1817"/>
          <ac:picMkLst>
            <pc:docMk/>
            <pc:sldMk cId="766208251" sldId="354"/>
            <ac:picMk id="61" creationId="{CBE70A56-5032-48B0-A11E-AF4F2869D110}"/>
          </ac:picMkLst>
        </pc:picChg>
      </pc:sldChg>
      <pc:sldChg chg="del">
        <pc:chgData name="Felipe Lopes" userId="5e1906ad6e62ae9a" providerId="LiveId" clId="{8B1B7EE6-342E-4ECD-91D7-A22D9ED3B86E}" dt="2020-08-27T18:19:08.689" v="1818" actId="47"/>
        <pc:sldMkLst>
          <pc:docMk/>
          <pc:sldMk cId="3926696073" sldId="355"/>
        </pc:sldMkLst>
      </pc:sldChg>
      <pc:sldChg chg="del">
        <pc:chgData name="Felipe Lopes" userId="5e1906ad6e62ae9a" providerId="LiveId" clId="{8B1B7EE6-342E-4ECD-91D7-A22D9ED3B86E}" dt="2020-08-27T18:19:15.003" v="1819" actId="47"/>
        <pc:sldMkLst>
          <pc:docMk/>
          <pc:sldMk cId="756022467" sldId="356"/>
        </pc:sldMkLst>
      </pc:sldChg>
      <pc:sldChg chg="addSp delSp modSp add del mod">
        <pc:chgData name="Felipe Lopes" userId="5e1906ad6e62ae9a" providerId="LiveId" clId="{8B1B7EE6-342E-4ECD-91D7-A22D9ED3B86E}" dt="2020-08-27T21:21:50.539" v="5969" actId="47"/>
        <pc:sldMkLst>
          <pc:docMk/>
          <pc:sldMk cId="1071123147" sldId="357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71123147" sldId="357"/>
            <ac:spMk id="64" creationId="{DE827627-9CF2-45A7-A0AC-46FD8912A6BB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71123147" sldId="357"/>
            <ac:spMk id="66" creationId="{46C78519-6241-4CBB-9DD4-21C9662D3048}"/>
          </ac:spMkLst>
        </pc:spChg>
        <pc:spChg chg="add mod">
          <ac:chgData name="Felipe Lopes" userId="5e1906ad6e62ae9a" providerId="LiveId" clId="{8B1B7EE6-342E-4ECD-91D7-A22D9ED3B86E}" dt="2020-08-27T18:20:12.455" v="1824"/>
          <ac:spMkLst>
            <pc:docMk/>
            <pc:sldMk cId="1071123147" sldId="357"/>
            <ac:spMk id="67" creationId="{CCF0BF09-1434-4302-927F-F0C470CABF3B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1071123147" sldId="357"/>
            <ac:grpSpMk id="63" creationId="{52CB3689-3AEF-4F94-964C-1DC8D1612A74}"/>
          </ac:grpSpMkLst>
        </pc:grpChg>
        <pc:grpChg chg="del">
          <ac:chgData name="Felipe Lopes" userId="5e1906ad6e62ae9a" providerId="LiveId" clId="{8B1B7EE6-342E-4ECD-91D7-A22D9ED3B86E}" dt="2020-08-27T18:20:12.039" v="1823" actId="478"/>
          <ac:grpSpMkLst>
            <pc:docMk/>
            <pc:sldMk cId="1071123147" sldId="357"/>
            <ac:grpSpMk id="161" creationId="{F96604BD-A841-458A-B9E2-8CDE10F39475}"/>
          </ac:grpSpMkLst>
        </pc:grpChg>
        <pc:picChg chg="del">
          <ac:chgData name="Felipe Lopes" userId="5e1906ad6e62ae9a" providerId="LiveId" clId="{8B1B7EE6-342E-4ECD-91D7-A22D9ED3B86E}" dt="2020-08-27T18:20:12.039" v="1823" actId="478"/>
          <ac:picMkLst>
            <pc:docMk/>
            <pc:sldMk cId="1071123147" sldId="35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071123147" sldId="357"/>
            <ac:picMk id="65" creationId="{EB1B2021-F1F1-42C7-AFFF-FE5D973C199C}"/>
          </ac:picMkLst>
        </pc:picChg>
      </pc:sldChg>
      <pc:sldChg chg="del">
        <pc:chgData name="Felipe Lopes" userId="5e1906ad6e62ae9a" providerId="LiveId" clId="{8B1B7EE6-342E-4ECD-91D7-A22D9ED3B86E}" dt="2020-08-27T18:19:36.528" v="1821" actId="2696"/>
        <pc:sldMkLst>
          <pc:docMk/>
          <pc:sldMk cId="1498734076" sldId="357"/>
        </pc:sldMkLst>
      </pc:sldChg>
      <pc:sldChg chg="addSp delSp modSp add del mod">
        <pc:chgData name="Felipe Lopes" userId="5e1906ad6e62ae9a" providerId="LiveId" clId="{8B1B7EE6-342E-4ECD-91D7-A22D9ED3B86E}" dt="2020-08-27T21:21:50.539" v="5969" actId="47"/>
        <pc:sldMkLst>
          <pc:docMk/>
          <pc:sldMk cId="2284522091" sldId="358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84522091" sldId="358"/>
            <ac:spMk id="129" creationId="{D1A71AFB-B7BB-4E44-99C4-384B7A9E42F1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284522091" sldId="358"/>
            <ac:spMk id="131" creationId="{7A07C572-5D4E-4FDF-8167-E16B0124BABE}"/>
          </ac:spMkLst>
        </pc:spChg>
        <pc:spChg chg="add mod">
          <ac:chgData name="Felipe Lopes" userId="5e1906ad6e62ae9a" providerId="LiveId" clId="{8B1B7EE6-342E-4ECD-91D7-A22D9ED3B86E}" dt="2020-08-27T18:20:17.030" v="1826"/>
          <ac:spMkLst>
            <pc:docMk/>
            <pc:sldMk cId="2284522091" sldId="358"/>
            <ac:spMk id="132" creationId="{E6C378EE-D1C3-4DB8-B2C2-04837E98BCFA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2284522091" sldId="358"/>
            <ac:grpSpMk id="128" creationId="{E852CA56-6E49-40F1-9FAD-1AC398C57A7A}"/>
          </ac:grpSpMkLst>
        </pc:grpChg>
        <pc:grpChg chg="del">
          <ac:chgData name="Felipe Lopes" userId="5e1906ad6e62ae9a" providerId="LiveId" clId="{8B1B7EE6-342E-4ECD-91D7-A22D9ED3B86E}" dt="2020-08-27T18:20:16.689" v="1825" actId="478"/>
          <ac:grpSpMkLst>
            <pc:docMk/>
            <pc:sldMk cId="2284522091" sldId="358"/>
            <ac:grpSpMk id="233" creationId="{40F8F1C6-6527-4D71-855A-3E9FA628B1B6}"/>
          </ac:grpSpMkLst>
        </pc:grpChg>
        <pc:picChg chg="del">
          <ac:chgData name="Felipe Lopes" userId="5e1906ad6e62ae9a" providerId="LiveId" clId="{8B1B7EE6-342E-4ECD-91D7-A22D9ED3B86E}" dt="2020-08-27T18:20:16.689" v="1825" actId="478"/>
          <ac:picMkLst>
            <pc:docMk/>
            <pc:sldMk cId="2284522091" sldId="358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284522091" sldId="358"/>
            <ac:picMk id="130" creationId="{62CCC38A-B042-430F-9BA6-E70D6B755B23}"/>
          </ac:picMkLst>
        </pc:picChg>
      </pc:sldChg>
      <pc:sldChg chg="del">
        <pc:chgData name="Felipe Lopes" userId="5e1906ad6e62ae9a" providerId="LiveId" clId="{8B1B7EE6-342E-4ECD-91D7-A22D9ED3B86E}" dt="2020-08-27T18:19:36.528" v="1821" actId="2696"/>
        <pc:sldMkLst>
          <pc:docMk/>
          <pc:sldMk cId="4036933080" sldId="358"/>
        </pc:sldMkLst>
      </pc:sldChg>
      <pc:sldChg chg="del">
        <pc:chgData name="Felipe Lopes" userId="5e1906ad6e62ae9a" providerId="LiveId" clId="{8B1B7EE6-342E-4ECD-91D7-A22D9ED3B86E}" dt="2020-08-27T18:19:15.003" v="1819" actId="47"/>
        <pc:sldMkLst>
          <pc:docMk/>
          <pc:sldMk cId="2963450499" sldId="359"/>
        </pc:sldMkLst>
      </pc:sldChg>
      <pc:sldChg chg="del">
        <pc:chgData name="Felipe Lopes" userId="5e1906ad6e62ae9a" providerId="LiveId" clId="{8B1B7EE6-342E-4ECD-91D7-A22D9ED3B86E}" dt="2020-08-27T18:19:18.153" v="1820" actId="47"/>
        <pc:sldMkLst>
          <pc:docMk/>
          <pc:sldMk cId="2034111544" sldId="360"/>
        </pc:sldMkLst>
      </pc:sldChg>
      <pc:sldChg chg="addSp delSp modSp del mod">
        <pc:chgData name="Felipe Lopes" userId="5e1906ad6e62ae9a" providerId="LiveId" clId="{8B1B7EE6-342E-4ECD-91D7-A22D9ED3B86E}" dt="2020-08-27T21:35:50.534" v="6646" actId="47"/>
        <pc:sldMkLst>
          <pc:docMk/>
          <pc:sldMk cId="3995784599" sldId="361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995784599" sldId="361"/>
            <ac:spMk id="26" creationId="{4063E410-7147-45FA-B04A-C9D49F037E0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3995784599" sldId="361"/>
            <ac:spMk id="29" creationId="{50AFAF7E-9FB0-4BB4-ACA6-A8342439671F}"/>
          </ac:spMkLst>
        </pc:spChg>
        <pc:spChg chg="add mod">
          <ac:chgData name="Felipe Lopes" userId="5e1906ad6e62ae9a" providerId="LiveId" clId="{8B1B7EE6-342E-4ECD-91D7-A22D9ED3B86E}" dt="2020-08-27T18:21:15.605" v="1842"/>
          <ac:spMkLst>
            <pc:docMk/>
            <pc:sldMk cId="3995784599" sldId="361"/>
            <ac:spMk id="30" creationId="{14C54751-9172-4A51-AB25-6FEFA308C4FE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3995784599" sldId="361"/>
            <ac:grpSpMk id="25" creationId="{728929D4-0B48-473C-B560-C9968E03AF3C}"/>
          </ac:grpSpMkLst>
        </pc:grpChg>
        <pc:grpChg chg="del">
          <ac:chgData name="Felipe Lopes" userId="5e1906ad6e62ae9a" providerId="LiveId" clId="{8B1B7EE6-342E-4ECD-91D7-A22D9ED3B86E}" dt="2020-08-27T18:21:15.236" v="1841" actId="478"/>
          <ac:grpSpMkLst>
            <pc:docMk/>
            <pc:sldMk cId="3995784599" sldId="361"/>
            <ac:grpSpMk id="255" creationId="{E9F37BDB-C2F4-4A2F-98D1-DBB76BC1AF34}"/>
          </ac:grpSpMkLst>
        </pc:grpChg>
        <pc:picChg chg="del">
          <ac:chgData name="Felipe Lopes" userId="5e1906ad6e62ae9a" providerId="LiveId" clId="{8B1B7EE6-342E-4ECD-91D7-A22D9ED3B86E}" dt="2020-08-27T18:21:15.236" v="1841" actId="478"/>
          <ac:picMkLst>
            <pc:docMk/>
            <pc:sldMk cId="3995784599" sldId="361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3995784599" sldId="361"/>
            <ac:picMk id="27" creationId="{58CD8E77-AC76-413E-B725-AE7CE55B65CF}"/>
          </ac:picMkLst>
        </pc:picChg>
      </pc:sldChg>
      <pc:sldChg chg="addSp delSp modSp del mod">
        <pc:chgData name="Felipe Lopes" userId="5e1906ad6e62ae9a" providerId="LiveId" clId="{8B1B7EE6-342E-4ECD-91D7-A22D9ED3B86E}" dt="2020-08-27T21:28:17.016" v="6283" actId="47"/>
        <pc:sldMkLst>
          <pc:docMk/>
          <pc:sldMk cId="1956272200" sldId="362"/>
        </pc:sldMkLst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" creationId="{79BC69DB-6452-4951-BA21-519699C3A08C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2" creationId="{A5472F0D-6514-407F-9357-B7618994F17F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35" creationId="{E5936077-F4C4-44A3-900A-7CAD6984921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36" creationId="{46A4094D-F821-4DC7-8D70-7D8550C7E80B}"/>
          </ac:spMkLst>
        </pc:spChg>
        <pc:spChg chg="mod">
          <ac:chgData name="Felipe Lopes" userId="5e1906ad6e62ae9a" providerId="LiveId" clId="{8B1B7EE6-342E-4ECD-91D7-A22D9ED3B86E}" dt="2020-08-27T21:28:11.551" v="6282" actId="20577"/>
          <ac:spMkLst>
            <pc:docMk/>
            <pc:sldMk cId="1956272200" sldId="362"/>
            <ac:spMk id="37" creationId="{8C9FA9BF-2326-4FF1-935F-BE4291EB7A9A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38" creationId="{388B36C1-5857-4501-BECC-B13B1C04F37E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41" creationId="{90B91D54-7C34-453B-A873-AB42B3E39D0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956272200" sldId="362"/>
            <ac:spMk id="49" creationId="{B076EF74-02BB-489A-920F-B37A403AAE9B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956272200" sldId="362"/>
            <ac:spMk id="51" creationId="{E8D4801D-8BA2-4085-9C8B-CAB9C39BBD4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5" creationId="{3598B687-EE50-47E5-BA28-2871E911601B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6" creationId="{B4BAB7EC-A9FD-4A71-93DD-9F65EB571AD1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8" creationId="{D0A90EE9-B13B-47DD-91F8-C629769D985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59" creationId="{C27E2BD4-7DF6-4FAD-BABE-24E69D9433D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60" creationId="{8E9D6052-2B9F-41A6-BEEA-4163DBBA75A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61" creationId="{66327B80-9E89-4A65-874B-083DA6065564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64" creationId="{CAAA0B2D-6A1C-4332-9C25-2B3A5FEC9AFC}"/>
          </ac:spMkLst>
        </pc:spChg>
        <pc:spChg chg="add mod">
          <ac:chgData name="Felipe Lopes" userId="5e1906ad6e62ae9a" providerId="LiveId" clId="{8B1B7EE6-342E-4ECD-91D7-A22D9ED3B86E}" dt="2020-08-27T18:20:27.508" v="1830"/>
          <ac:spMkLst>
            <pc:docMk/>
            <pc:sldMk cId="1956272200" sldId="362"/>
            <ac:spMk id="65" creationId="{0627BB95-B5F7-4DE3-9D18-8E0583675E6E}"/>
          </ac:spMkLst>
        </pc:spChg>
        <pc:spChg chg="mod">
          <ac:chgData name="Felipe Lopes" userId="5e1906ad6e62ae9a" providerId="LiveId" clId="{8B1B7EE6-342E-4ECD-91D7-A22D9ED3B86E}" dt="2020-08-27T21:27:38.570" v="6233"/>
          <ac:spMkLst>
            <pc:docMk/>
            <pc:sldMk cId="1956272200" sldId="362"/>
            <ac:spMk id="67" creationId="{D1C1D6BF-D66E-49D3-A92C-44049C93DF58}"/>
          </ac:spMkLst>
        </pc:spChg>
        <pc:spChg chg="mod">
          <ac:chgData name="Felipe Lopes" userId="5e1906ad6e62ae9a" providerId="LiveId" clId="{8B1B7EE6-342E-4ECD-91D7-A22D9ED3B86E}" dt="2020-08-27T21:27:38.570" v="6233"/>
          <ac:spMkLst>
            <pc:docMk/>
            <pc:sldMk cId="1956272200" sldId="362"/>
            <ac:spMk id="69" creationId="{C6775063-AABB-46D4-AE21-41F212800EB4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2" creationId="{D766259F-D83B-4CBB-A919-0C2B895FB6E3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3" creationId="{9FD8D716-B4B1-493F-8F36-8671EF1CE9F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5" creationId="{8FFECA0F-8768-4D21-8A72-AE6639CDD4F8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6" creationId="{A3025916-E82D-4946-93F4-47A2ADF66BEF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7" creationId="{D8678FB1-F297-424B-B278-E65995F57BF7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08" creationId="{7F8771BE-12C1-4BC7-94A8-CBF8DADC7DA8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2" creationId="{628FD5AF-A45B-4883-8816-65C4D1586335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3" creationId="{E3E5DF98-4FA0-463A-96F1-DCEDCB4E9653}"/>
          </ac:spMkLst>
        </pc:spChg>
        <pc:spChg chg="mod">
          <ac:chgData name="Felipe Lopes" userId="5e1906ad6e62ae9a" providerId="LiveId" clId="{8B1B7EE6-342E-4ECD-91D7-A22D9ED3B86E}" dt="2020-08-27T21:27:58.854" v="6250" actId="1038"/>
          <ac:spMkLst>
            <pc:docMk/>
            <pc:sldMk cId="1956272200" sldId="362"/>
            <ac:spMk id="114" creationId="{E5BB9060-BBE9-42C9-AD50-7A5A060EB8F6}"/>
          </ac:spMkLst>
        </pc:spChg>
        <pc:grpChg chg="mod">
          <ac:chgData name="Felipe Lopes" userId="5e1906ad6e62ae9a" providerId="LiveId" clId="{8B1B7EE6-342E-4ECD-91D7-A22D9ED3B86E}" dt="2020-08-27T21:27:58.854" v="6250" actId="1038"/>
          <ac:grpSpMkLst>
            <pc:docMk/>
            <pc:sldMk cId="1956272200" sldId="362"/>
            <ac:grpSpMk id="32" creationId="{97F6D146-DD1C-41BC-81BF-14D4824D70E5}"/>
          </ac:grpSpMkLst>
        </pc:grpChg>
        <pc:grpChg chg="add del mod">
          <ac:chgData name="Felipe Lopes" userId="5e1906ad6e62ae9a" providerId="LiveId" clId="{8B1B7EE6-342E-4ECD-91D7-A22D9ED3B86E}" dt="2020-08-27T21:27:38.357" v="6232" actId="478"/>
          <ac:grpSpMkLst>
            <pc:docMk/>
            <pc:sldMk cId="1956272200" sldId="362"/>
            <ac:grpSpMk id="48" creationId="{9551D946-D118-4B69-9196-480271115A46}"/>
          </ac:grpSpMkLst>
        </pc:grpChg>
        <pc:grpChg chg="mod">
          <ac:chgData name="Felipe Lopes" userId="5e1906ad6e62ae9a" providerId="LiveId" clId="{8B1B7EE6-342E-4ECD-91D7-A22D9ED3B86E}" dt="2020-08-27T21:27:58.854" v="6250" actId="1038"/>
          <ac:grpSpMkLst>
            <pc:docMk/>
            <pc:sldMk cId="1956272200" sldId="362"/>
            <ac:grpSpMk id="52" creationId="{FDDC1869-DFAD-4607-8F00-9E0A228611E4}"/>
          </ac:grpSpMkLst>
        </pc:grpChg>
        <pc:grpChg chg="add mod">
          <ac:chgData name="Felipe Lopes" userId="5e1906ad6e62ae9a" providerId="LiveId" clId="{8B1B7EE6-342E-4ECD-91D7-A22D9ED3B86E}" dt="2020-08-27T21:27:46.464" v="6235" actId="1076"/>
          <ac:grpSpMkLst>
            <pc:docMk/>
            <pc:sldMk cId="1956272200" sldId="362"/>
            <ac:grpSpMk id="66" creationId="{5A79A2B1-1A7F-46FA-9704-51E168BAD785}"/>
          </ac:grpSpMkLst>
        </pc:grpChg>
        <pc:grpChg chg="mod">
          <ac:chgData name="Felipe Lopes" userId="5e1906ad6e62ae9a" providerId="LiveId" clId="{8B1B7EE6-342E-4ECD-91D7-A22D9ED3B86E}" dt="2020-08-27T21:27:58.854" v="6250" actId="1038"/>
          <ac:grpSpMkLst>
            <pc:docMk/>
            <pc:sldMk cId="1956272200" sldId="362"/>
            <ac:grpSpMk id="97" creationId="{B8FE2DB5-B45E-45E7-8F93-D80DAAE854BC}"/>
          </ac:grpSpMkLst>
        </pc:grpChg>
        <pc:grpChg chg="del">
          <ac:chgData name="Felipe Lopes" userId="5e1906ad6e62ae9a" providerId="LiveId" clId="{8B1B7EE6-342E-4ECD-91D7-A22D9ED3B86E}" dt="2020-08-27T18:20:27.194" v="1829" actId="478"/>
          <ac:grpSpMkLst>
            <pc:docMk/>
            <pc:sldMk cId="1956272200" sldId="362"/>
            <ac:grpSpMk id="115" creationId="{C165ACB6-1E01-4248-9FE6-AF70B761D2A5}"/>
          </ac:grpSpMkLst>
        </pc:grpChg>
        <pc:picChg chg="del">
          <ac:chgData name="Felipe Lopes" userId="5e1906ad6e62ae9a" providerId="LiveId" clId="{8B1B7EE6-342E-4ECD-91D7-A22D9ED3B86E}" dt="2020-08-27T18:20:27.194" v="1829" actId="478"/>
          <ac:picMkLst>
            <pc:docMk/>
            <pc:sldMk cId="1956272200" sldId="36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956272200" sldId="362"/>
            <ac:picMk id="50" creationId="{C2FE5D89-06C8-4FA9-83A0-A7A301D68EC2}"/>
          </ac:picMkLst>
        </pc:picChg>
        <pc:picChg chg="mod">
          <ac:chgData name="Felipe Lopes" userId="5e1906ad6e62ae9a" providerId="LiveId" clId="{8B1B7EE6-342E-4ECD-91D7-A22D9ED3B86E}" dt="2020-08-27T21:27:38.570" v="6233"/>
          <ac:picMkLst>
            <pc:docMk/>
            <pc:sldMk cId="1956272200" sldId="362"/>
            <ac:picMk id="68" creationId="{F18D5DBC-1E3C-4D88-8137-817FA7E881ED}"/>
          </ac:picMkLst>
        </pc:pic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4" creationId="{59ADD80E-B2E0-4D7D-BB81-8EBEB5BFEC04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39" creationId="{E027D4D8-9BA8-42FB-BF30-CDE793ABFF8B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44" creationId="{FD549B92-7E1F-4164-9B9E-D3DA8EC3388E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57" creationId="{B4DDD6FD-6741-45CF-92A8-269CF9B8F6D5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62" creationId="{F2B3B006-E8C6-460A-A457-69CC8A8D24A3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63" creationId="{AFD074D2-BDF1-45EF-9850-A8D1C43F8316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104" creationId="{F65CD846-381C-4BAC-8DF6-3174D4544354}"/>
          </ac:cxnSpMkLst>
        </pc:cxnChg>
        <pc:cxnChg chg="mod">
          <ac:chgData name="Felipe Lopes" userId="5e1906ad6e62ae9a" providerId="LiveId" clId="{8B1B7EE6-342E-4ECD-91D7-A22D9ED3B86E}" dt="2020-08-27T21:27:58.854" v="6250" actId="1038"/>
          <ac:cxnSpMkLst>
            <pc:docMk/>
            <pc:sldMk cId="1956272200" sldId="362"/>
            <ac:cxnSpMk id="109" creationId="{F4A7C6EF-7F8E-485D-AB87-7DD9D9927FED}"/>
          </ac:cxnSpMkLst>
        </pc:cxnChg>
      </pc:sldChg>
      <pc:sldChg chg="addSp delSp modSp del mod">
        <pc:chgData name="Felipe Lopes" userId="5e1906ad6e62ae9a" providerId="LiveId" clId="{8B1B7EE6-342E-4ECD-91D7-A22D9ED3B86E}" dt="2020-08-27T21:33:51.239" v="6535" actId="47"/>
        <pc:sldMkLst>
          <pc:docMk/>
          <pc:sldMk cId="858842482" sldId="363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58842482" sldId="363"/>
            <ac:spMk id="22" creationId="{71283177-828D-4B56-9297-17948F6B87D2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858842482" sldId="363"/>
            <ac:spMk id="24" creationId="{CFA24649-33D3-4C3E-AB6F-98BB29D30413}"/>
          </ac:spMkLst>
        </pc:spChg>
        <pc:spChg chg="add mod">
          <ac:chgData name="Felipe Lopes" userId="5e1906ad6e62ae9a" providerId="LiveId" clId="{8B1B7EE6-342E-4ECD-91D7-A22D9ED3B86E}" dt="2020-08-27T18:20:42.557" v="1834"/>
          <ac:spMkLst>
            <pc:docMk/>
            <pc:sldMk cId="858842482" sldId="363"/>
            <ac:spMk id="25" creationId="{1FB70C3B-D3CA-42E5-AF5F-CE960B1B7641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858842482" sldId="363"/>
            <ac:grpSpMk id="21" creationId="{4C1E19C2-DE46-4F0D-B0FC-6160C81C47D6}"/>
          </ac:grpSpMkLst>
        </pc:grpChg>
        <pc:grpChg chg="del">
          <ac:chgData name="Felipe Lopes" userId="5e1906ad6e62ae9a" providerId="LiveId" clId="{8B1B7EE6-342E-4ECD-91D7-A22D9ED3B86E}" dt="2020-08-27T18:20:42.234" v="1833" actId="478"/>
          <ac:grpSpMkLst>
            <pc:docMk/>
            <pc:sldMk cId="858842482" sldId="363"/>
            <ac:grpSpMk id="42" creationId="{9FB91151-CB85-4F46-AFB0-D8B7E431FEA9}"/>
          </ac:grpSpMkLst>
        </pc:grpChg>
        <pc:picChg chg="del">
          <ac:chgData name="Felipe Lopes" userId="5e1906ad6e62ae9a" providerId="LiveId" clId="{8B1B7EE6-342E-4ECD-91D7-A22D9ED3B86E}" dt="2020-08-27T18:20:42.234" v="1833" actId="478"/>
          <ac:picMkLst>
            <pc:docMk/>
            <pc:sldMk cId="858842482" sldId="363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858842482" sldId="363"/>
            <ac:picMk id="23" creationId="{39DC560F-BE9D-429C-8AB3-82D2889F0A2D}"/>
          </ac:picMkLst>
        </pc:picChg>
      </pc:sldChg>
      <pc:sldChg chg="addSp delSp modSp del mod">
        <pc:chgData name="Felipe Lopes" userId="5e1906ad6e62ae9a" providerId="LiveId" clId="{8B1B7EE6-342E-4ECD-91D7-A22D9ED3B86E}" dt="2020-08-27T21:33:51.239" v="6535" actId="47"/>
        <pc:sldMkLst>
          <pc:docMk/>
          <pc:sldMk cId="686271757" sldId="364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86271757" sldId="364"/>
            <ac:spMk id="32" creationId="{5831768B-FFA9-4D98-9179-55A614F093E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686271757" sldId="364"/>
            <ac:spMk id="36" creationId="{4E821DE6-1EE6-4610-A473-3977E83664DF}"/>
          </ac:spMkLst>
        </pc:spChg>
        <pc:spChg chg="add mod">
          <ac:chgData name="Felipe Lopes" userId="5e1906ad6e62ae9a" providerId="LiveId" clId="{8B1B7EE6-342E-4ECD-91D7-A22D9ED3B86E}" dt="2020-08-27T18:20:51.057" v="1836"/>
          <ac:spMkLst>
            <pc:docMk/>
            <pc:sldMk cId="686271757" sldId="364"/>
            <ac:spMk id="37" creationId="{CC3B63C3-27B7-4C9D-B58D-A8265D72A7D5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686271757" sldId="364"/>
            <ac:grpSpMk id="31" creationId="{97C4E8B9-79AA-40FE-9B6E-9562B8947A2A}"/>
          </ac:grpSpMkLst>
        </pc:grpChg>
        <pc:grpChg chg="del">
          <ac:chgData name="Felipe Lopes" userId="5e1906ad6e62ae9a" providerId="LiveId" clId="{8B1B7EE6-342E-4ECD-91D7-A22D9ED3B86E}" dt="2020-08-27T18:20:50.735" v="1835" actId="478"/>
          <ac:grpSpMkLst>
            <pc:docMk/>
            <pc:sldMk cId="686271757" sldId="364"/>
            <ac:grpSpMk id="43" creationId="{0D96CC73-B920-4FD8-A0CA-3E89C847B882}"/>
          </ac:grpSpMkLst>
        </pc:grpChg>
        <pc:picChg chg="del">
          <ac:chgData name="Felipe Lopes" userId="5e1906ad6e62ae9a" providerId="LiveId" clId="{8B1B7EE6-342E-4ECD-91D7-A22D9ED3B86E}" dt="2020-08-27T18:20:50.735" v="1835" actId="478"/>
          <ac:picMkLst>
            <pc:docMk/>
            <pc:sldMk cId="686271757" sldId="364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686271757" sldId="364"/>
            <ac:picMk id="33" creationId="{98F414D3-7E74-4970-A16D-3088EA2E9214}"/>
          </ac:picMkLst>
        </pc:picChg>
      </pc:sldChg>
      <pc:sldChg chg="addSp delSp modSp mod ord">
        <pc:chgData name="Felipe Lopes" userId="5e1906ad6e62ae9a" providerId="LiveId" clId="{8B1B7EE6-342E-4ECD-91D7-A22D9ED3B86E}" dt="2020-08-28T04:03:39.574" v="13974" actId="478"/>
        <pc:sldMkLst>
          <pc:docMk/>
          <pc:sldMk cId="1008637717" sldId="365"/>
        </pc:sldMkLst>
        <pc:spChg chg="add">
          <ac:chgData name="Felipe Lopes" userId="5e1906ad6e62ae9a" providerId="LiveId" clId="{8B1B7EE6-342E-4ECD-91D7-A22D9ED3B86E}" dt="2020-08-27T21:30:43.503" v="6439" actId="22"/>
          <ac:spMkLst>
            <pc:docMk/>
            <pc:sldMk cId="1008637717" sldId="365"/>
            <ac:spMk id="4" creationId="{99964416-E688-4FEB-AFDB-F5B4575F047A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008637717" sldId="36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1:33:13.282" v="6530" actId="20577"/>
          <ac:spMkLst>
            <pc:docMk/>
            <pc:sldMk cId="1008637717" sldId="365"/>
            <ac:spMk id="6" creationId="{21B69A33-ABB4-4CFE-A409-A16D849315C1}"/>
          </ac:spMkLst>
        </pc:spChg>
        <pc:spChg chg="add mod">
          <ac:chgData name="Felipe Lopes" userId="5e1906ad6e62ae9a" providerId="LiveId" clId="{8B1B7EE6-342E-4ECD-91D7-A22D9ED3B86E}" dt="2020-08-27T21:30:48.543" v="6444" actId="20577"/>
          <ac:spMkLst>
            <pc:docMk/>
            <pc:sldMk cId="1008637717" sldId="365"/>
            <ac:spMk id="7" creationId="{E99CCBC9-7B6C-48E3-95F5-4C7C26CF05DF}"/>
          </ac:spMkLst>
        </pc:spChg>
        <pc:spChg chg="add mod">
          <ac:chgData name="Felipe Lopes" userId="5e1906ad6e62ae9a" providerId="LiveId" clId="{8B1B7EE6-342E-4ECD-91D7-A22D9ED3B86E}" dt="2020-08-27T21:32:26.166" v="6466" actId="122"/>
          <ac:spMkLst>
            <pc:docMk/>
            <pc:sldMk cId="1008637717" sldId="365"/>
            <ac:spMk id="8" creationId="{0A7E61F8-A588-4C9A-95ED-05B989986ABB}"/>
          </ac:spMkLst>
        </pc:spChg>
        <pc:spChg chg="del">
          <ac:chgData name="Felipe Lopes" userId="5e1906ad6e62ae9a" providerId="LiveId" clId="{8B1B7EE6-342E-4ECD-91D7-A22D9ED3B86E}" dt="2020-08-27T21:30:43.281" v="6438" actId="478"/>
          <ac:spMkLst>
            <pc:docMk/>
            <pc:sldMk cId="1008637717" sldId="365"/>
            <ac:spMk id="16" creationId="{0BD3E1E2-854A-4AC6-9B63-0A48390FB5D6}"/>
          </ac:spMkLst>
        </pc:spChg>
        <pc:spChg chg="del">
          <ac:chgData name="Felipe Lopes" userId="5e1906ad6e62ae9a" providerId="LiveId" clId="{8B1B7EE6-342E-4ECD-91D7-A22D9ED3B86E}" dt="2020-08-27T21:30:43.281" v="6438" actId="478"/>
          <ac:spMkLst>
            <pc:docMk/>
            <pc:sldMk cId="1008637717" sldId="365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08637717" sldId="365"/>
            <ac:spMk id="23" creationId="{72B7BCB6-CB74-4C50-993E-358E54B5B5E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08637717" sldId="365"/>
            <ac:spMk id="25" creationId="{4EAD81D2-D7C9-49D7-B01E-078EE1AA118F}"/>
          </ac:spMkLst>
        </pc:spChg>
        <pc:spChg chg="add del mod">
          <ac:chgData name="Felipe Lopes" userId="5e1906ad6e62ae9a" providerId="LiveId" clId="{8B1B7EE6-342E-4ECD-91D7-A22D9ED3B86E}" dt="2020-08-28T04:03:39.574" v="13974" actId="478"/>
          <ac:spMkLst>
            <pc:docMk/>
            <pc:sldMk cId="1008637717" sldId="365"/>
            <ac:spMk id="26" creationId="{84A4FB11-ABEB-4580-87B3-F9318D828559}"/>
          </ac:spMkLst>
        </pc:spChg>
        <pc:spChg chg="mod">
          <ac:chgData name="Felipe Lopes" userId="5e1906ad6e62ae9a" providerId="LiveId" clId="{8B1B7EE6-342E-4ECD-91D7-A22D9ED3B86E}" dt="2020-08-27T21:32:35.899" v="6467"/>
          <ac:spMkLst>
            <pc:docMk/>
            <pc:sldMk cId="1008637717" sldId="365"/>
            <ac:spMk id="30" creationId="{6316D33C-5D9D-4F9F-9284-F6952259F840}"/>
          </ac:spMkLst>
        </pc:spChg>
        <pc:spChg chg="mod">
          <ac:chgData name="Felipe Lopes" userId="5e1906ad6e62ae9a" providerId="LiveId" clId="{8B1B7EE6-342E-4ECD-91D7-A22D9ED3B86E}" dt="2020-08-27T21:32:35.899" v="6467"/>
          <ac:spMkLst>
            <pc:docMk/>
            <pc:sldMk cId="1008637717" sldId="365"/>
            <ac:spMk id="32" creationId="{79F9C670-A539-4F4B-834A-69F8F540E3AF}"/>
          </ac:spMkLst>
        </pc:spChg>
        <pc:spChg chg="mod">
          <ac:chgData name="Felipe Lopes" userId="5e1906ad6e62ae9a" providerId="LiveId" clId="{8B1B7EE6-342E-4ECD-91D7-A22D9ED3B86E}" dt="2020-08-27T21:32:38.540" v="6470"/>
          <ac:spMkLst>
            <pc:docMk/>
            <pc:sldMk cId="1008637717" sldId="365"/>
            <ac:spMk id="34" creationId="{D6FEBE1F-9239-40FC-A259-4F80A33885B4}"/>
          </ac:spMkLst>
        </pc:spChg>
        <pc:spChg chg="mod">
          <ac:chgData name="Felipe Lopes" userId="5e1906ad6e62ae9a" providerId="LiveId" clId="{8B1B7EE6-342E-4ECD-91D7-A22D9ED3B86E}" dt="2020-08-27T21:32:38.540" v="6470"/>
          <ac:spMkLst>
            <pc:docMk/>
            <pc:sldMk cId="1008637717" sldId="365"/>
            <ac:spMk id="37" creationId="{9C922FA5-BC77-42E8-8547-DF6E861B8B00}"/>
          </ac:spMkLst>
        </pc:spChg>
        <pc:spChg chg="mod">
          <ac:chgData name="Felipe Lopes" userId="5e1906ad6e62ae9a" providerId="LiveId" clId="{8B1B7EE6-342E-4ECD-91D7-A22D9ED3B86E}" dt="2020-08-27T21:33:18.073" v="6532" actId="20577"/>
          <ac:spMkLst>
            <pc:docMk/>
            <pc:sldMk cId="1008637717" sldId="365"/>
            <ac:spMk id="51" creationId="{F970841B-B23E-4FFD-9AE9-E54314F5B0FC}"/>
          </ac:spMkLst>
        </pc:spChg>
        <pc:spChg chg="mod">
          <ac:chgData name="Felipe Lopes" userId="5e1906ad6e62ae9a" providerId="LiveId" clId="{8B1B7EE6-342E-4ECD-91D7-A22D9ED3B86E}" dt="2020-08-27T21:33:20.786" v="6534" actId="20577"/>
          <ac:spMkLst>
            <pc:docMk/>
            <pc:sldMk cId="1008637717" sldId="365"/>
            <ac:spMk id="54" creationId="{1EC09EC7-8715-4FD7-A342-1171D9E92277}"/>
          </ac:spMkLst>
        </pc:spChg>
        <pc:grpChg chg="add del mod">
          <ac:chgData name="Felipe Lopes" userId="5e1906ad6e62ae9a" providerId="LiveId" clId="{8B1B7EE6-342E-4ECD-91D7-A22D9ED3B86E}" dt="2020-08-27T21:32:37.939" v="6469" actId="478"/>
          <ac:grpSpMkLst>
            <pc:docMk/>
            <pc:sldMk cId="1008637717" sldId="365"/>
            <ac:grpSpMk id="22" creationId="{B9D9CF83-5FDB-4FC4-A51A-13FC1C6F3ED8}"/>
          </ac:grpSpMkLst>
        </pc:grpChg>
        <pc:grpChg chg="add del mod">
          <ac:chgData name="Felipe Lopes" userId="5e1906ad6e62ae9a" providerId="LiveId" clId="{8B1B7EE6-342E-4ECD-91D7-A22D9ED3B86E}" dt="2020-08-27T21:32:36.627" v="6468"/>
          <ac:grpSpMkLst>
            <pc:docMk/>
            <pc:sldMk cId="1008637717" sldId="365"/>
            <ac:grpSpMk id="29" creationId="{BE9F778C-F08E-4381-ACF9-393D3CB62800}"/>
          </ac:grpSpMkLst>
        </pc:grpChg>
        <pc:grpChg chg="add mod">
          <ac:chgData name="Felipe Lopes" userId="5e1906ad6e62ae9a" providerId="LiveId" clId="{8B1B7EE6-342E-4ECD-91D7-A22D9ED3B86E}" dt="2020-08-27T21:32:38.540" v="6470"/>
          <ac:grpSpMkLst>
            <pc:docMk/>
            <pc:sldMk cId="1008637717" sldId="365"/>
            <ac:grpSpMk id="33" creationId="{F86ACCE7-C50C-4D6A-8FC7-31334C0BCA05}"/>
          </ac:grpSpMkLst>
        </pc:grpChg>
        <pc:grpChg chg="del">
          <ac:chgData name="Felipe Lopes" userId="5e1906ad6e62ae9a" providerId="LiveId" clId="{8B1B7EE6-342E-4ECD-91D7-A22D9ED3B86E}" dt="2020-08-27T18:20:57.625" v="1837" actId="478"/>
          <ac:grpSpMkLst>
            <pc:docMk/>
            <pc:sldMk cId="1008637717" sldId="365"/>
            <ac:grpSpMk id="61" creationId="{F33CB07F-03D0-41BE-A3B2-56FC9D0CD337}"/>
          </ac:grpSpMkLst>
        </pc:grpChg>
        <pc:picChg chg="del">
          <ac:chgData name="Felipe Lopes" userId="5e1906ad6e62ae9a" providerId="LiveId" clId="{8B1B7EE6-342E-4ECD-91D7-A22D9ED3B86E}" dt="2020-08-27T18:20:57.625" v="1837" actId="478"/>
          <ac:picMkLst>
            <pc:docMk/>
            <pc:sldMk cId="1008637717" sldId="365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008637717" sldId="365"/>
            <ac:picMk id="24" creationId="{F1FA860D-CE22-447D-B052-BD89EF97DC1A}"/>
          </ac:picMkLst>
        </pc:picChg>
        <pc:picChg chg="mod">
          <ac:chgData name="Felipe Lopes" userId="5e1906ad6e62ae9a" providerId="LiveId" clId="{8B1B7EE6-342E-4ECD-91D7-A22D9ED3B86E}" dt="2020-08-27T21:32:35.899" v="6467"/>
          <ac:picMkLst>
            <pc:docMk/>
            <pc:sldMk cId="1008637717" sldId="365"/>
            <ac:picMk id="31" creationId="{94C494E8-F104-4AEC-B4FB-590021F74130}"/>
          </ac:picMkLst>
        </pc:picChg>
        <pc:picChg chg="mod">
          <ac:chgData name="Felipe Lopes" userId="5e1906ad6e62ae9a" providerId="LiveId" clId="{8B1B7EE6-342E-4ECD-91D7-A22D9ED3B86E}" dt="2020-08-27T21:32:38.540" v="6470"/>
          <ac:picMkLst>
            <pc:docMk/>
            <pc:sldMk cId="1008637717" sldId="365"/>
            <ac:picMk id="36" creationId="{29B05C29-3322-4BF1-BB35-DC0F32C6A465}"/>
          </ac:picMkLst>
        </pc:picChg>
      </pc:sldChg>
      <pc:sldChg chg="delSp modSp add mod">
        <pc:chgData name="Felipe Lopes" userId="5e1906ad6e62ae9a" providerId="LiveId" clId="{8B1B7EE6-342E-4ECD-91D7-A22D9ED3B86E}" dt="2020-08-28T04:03:26.151" v="13971" actId="478"/>
        <pc:sldMkLst>
          <pc:docMk/>
          <pc:sldMk cId="376220882" sldId="36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6220882" sldId="366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26.151" v="13971" actId="478"/>
          <ac:spMkLst>
            <pc:docMk/>
            <pc:sldMk cId="376220882" sldId="366"/>
            <ac:spMk id="24" creationId="{A0251500-4ECE-49D2-8CAE-415626126E3B}"/>
          </ac:spMkLst>
        </pc:spChg>
      </pc:sldChg>
      <pc:sldChg chg="addSp delSp modSp add del mod">
        <pc:chgData name="Felipe Lopes" userId="5e1906ad6e62ae9a" providerId="LiveId" clId="{8B1B7EE6-342E-4ECD-91D7-A22D9ED3B86E}" dt="2020-08-28T00:12:46.024" v="9255" actId="2696"/>
        <pc:sldMkLst>
          <pc:docMk/>
          <pc:sldMk cId="1424550080" sldId="366"/>
        </pc:sldMkLst>
        <pc:spChg chg="mod">
          <ac:chgData name="Felipe Lopes" userId="5e1906ad6e62ae9a" providerId="LiveId" clId="{8B1B7EE6-342E-4ECD-91D7-A22D9ED3B86E}" dt="2020-08-28T00:03:47.948" v="9125"/>
          <ac:spMkLst>
            <pc:docMk/>
            <pc:sldMk cId="1424550080" sldId="366"/>
            <ac:spMk id="18" creationId="{050E34C7-D19E-4D84-8D88-13EE1FD50862}"/>
          </ac:spMkLst>
        </pc:spChg>
        <pc:spChg chg="mod">
          <ac:chgData name="Felipe Lopes" userId="5e1906ad6e62ae9a" providerId="LiveId" clId="{8B1B7EE6-342E-4ECD-91D7-A22D9ED3B86E}" dt="2020-08-28T00:03:47.948" v="9125"/>
          <ac:spMkLst>
            <pc:docMk/>
            <pc:sldMk cId="1424550080" sldId="366"/>
            <ac:spMk id="25" creationId="{1112B873-9FBA-4577-A1B8-C731168AD9D3}"/>
          </ac:spMkLst>
        </pc:spChg>
        <pc:grpChg chg="add mod">
          <ac:chgData name="Felipe Lopes" userId="5e1906ad6e62ae9a" providerId="LiveId" clId="{8B1B7EE6-342E-4ECD-91D7-A22D9ED3B86E}" dt="2020-08-28T00:03:47.948" v="9125"/>
          <ac:grpSpMkLst>
            <pc:docMk/>
            <pc:sldMk cId="1424550080" sldId="366"/>
            <ac:grpSpMk id="14" creationId="{4FE1935F-EDFA-4ABE-B2DD-7C8F45D130B7}"/>
          </ac:grpSpMkLst>
        </pc:grpChg>
        <pc:grpChg chg="del">
          <ac:chgData name="Felipe Lopes" userId="5e1906ad6e62ae9a" providerId="LiveId" clId="{8B1B7EE6-342E-4ECD-91D7-A22D9ED3B86E}" dt="2020-08-28T00:03:47.725" v="9124" actId="478"/>
          <ac:grpSpMkLst>
            <pc:docMk/>
            <pc:sldMk cId="1424550080" sldId="366"/>
            <ac:grpSpMk id="19" creationId="{82CFF913-128F-4910-A21E-B4DCC7B1EED6}"/>
          </ac:grpSpMkLst>
        </pc:grpChg>
        <pc:picChg chg="mod">
          <ac:chgData name="Felipe Lopes" userId="5e1906ad6e62ae9a" providerId="LiveId" clId="{8B1B7EE6-342E-4ECD-91D7-A22D9ED3B86E}" dt="2020-08-28T00:03:47.948" v="9125"/>
          <ac:picMkLst>
            <pc:docMk/>
            <pc:sldMk cId="1424550080" sldId="366"/>
            <ac:picMk id="21" creationId="{EB7FDA3D-28E6-4EF7-98C5-FD2D96E35C21}"/>
          </ac:picMkLst>
        </pc:picChg>
      </pc:sldChg>
      <pc:sldChg chg="addSp delSp modSp del mod ord modAnim">
        <pc:chgData name="Felipe Lopes" userId="5e1906ad6e62ae9a" providerId="LiveId" clId="{8B1B7EE6-342E-4ECD-91D7-A22D9ED3B86E}" dt="2020-08-28T00:01:48.356" v="9085" actId="2696"/>
        <pc:sldMkLst>
          <pc:docMk/>
          <pc:sldMk cId="4242207117" sldId="366"/>
        </pc:sldMkLst>
        <pc:spChg chg="add mod ord">
          <ac:chgData name="Felipe Lopes" userId="5e1906ad6e62ae9a" providerId="LiveId" clId="{8B1B7EE6-342E-4ECD-91D7-A22D9ED3B86E}" dt="2020-08-27T19:04:16.396" v="2078" actId="1036"/>
          <ac:spMkLst>
            <pc:docMk/>
            <pc:sldMk cId="4242207117" sldId="366"/>
            <ac:spMk id="3" creationId="{C9A072FF-6201-4874-8E5D-7F303B392538}"/>
          </ac:spMkLst>
        </pc:spChg>
        <pc:spChg chg="add mod">
          <ac:chgData name="Felipe Lopes" userId="5e1906ad6e62ae9a" providerId="LiveId" clId="{8B1B7EE6-342E-4ECD-91D7-A22D9ED3B86E}" dt="2020-08-27T19:03:42.328" v="2076" actId="1038"/>
          <ac:spMkLst>
            <pc:docMk/>
            <pc:sldMk cId="4242207117" sldId="366"/>
            <ac:spMk id="4" creationId="{003D841C-D65E-4FC9-B896-88CC3F3F026E}"/>
          </ac:spMkLst>
        </pc:spChg>
        <pc:spChg chg="mod">
          <ac:chgData name="Felipe Lopes" userId="5e1906ad6e62ae9a" providerId="LiveId" clId="{8B1B7EE6-342E-4ECD-91D7-A22D9ED3B86E}" dt="2020-08-27T19:01:46.333" v="1916" actId="20577"/>
          <ac:spMkLst>
            <pc:docMk/>
            <pc:sldMk cId="4242207117" sldId="36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19:01:41.060" v="1901" actId="20577"/>
          <ac:spMkLst>
            <pc:docMk/>
            <pc:sldMk cId="4242207117" sldId="366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242207117" sldId="366"/>
            <ac:spMk id="20" creationId="{D0B8F768-0DBB-4BEA-B582-E6BC6E7E17B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242207117" sldId="366"/>
            <ac:spMk id="23" creationId="{806F9BD7-A2D5-4352-B60A-29286E6E845B}"/>
          </ac:spMkLst>
        </pc:spChg>
        <pc:spChg chg="add mod">
          <ac:chgData name="Felipe Lopes" userId="5e1906ad6e62ae9a" providerId="LiveId" clId="{8B1B7EE6-342E-4ECD-91D7-A22D9ED3B86E}" dt="2020-08-27T19:18:11.447" v="2259"/>
          <ac:spMkLst>
            <pc:docMk/>
            <pc:sldMk cId="4242207117" sldId="366"/>
            <ac:spMk id="24" creationId="{A0251500-4ECE-49D2-8CAE-415626126E3B}"/>
          </ac:spMkLst>
        </pc:spChg>
        <pc:spChg chg="del">
          <ac:chgData name="Felipe Lopes" userId="5e1906ad6e62ae9a" providerId="LiveId" clId="{8B1B7EE6-342E-4ECD-91D7-A22D9ED3B86E}" dt="2020-08-27T18:59:39.756" v="1864" actId="478"/>
          <ac:spMkLst>
            <pc:docMk/>
            <pc:sldMk cId="4242207117" sldId="366"/>
            <ac:spMk id="220" creationId="{1E392174-F4CA-4335-9964-123C59225208}"/>
          </ac:spMkLst>
        </pc:spChg>
        <pc:spChg chg="del">
          <ac:chgData name="Felipe Lopes" userId="5e1906ad6e62ae9a" providerId="LiveId" clId="{8B1B7EE6-342E-4ECD-91D7-A22D9ED3B86E}" dt="2020-08-27T18:59:39.756" v="1864" actId="478"/>
          <ac:spMkLst>
            <pc:docMk/>
            <pc:sldMk cId="4242207117" sldId="366"/>
            <ac:spMk id="221" creationId="{8D899760-DEF9-4201-AD28-516DC41F2C39}"/>
          </ac:spMkLst>
        </pc:spChg>
        <pc:spChg chg="del">
          <ac:chgData name="Felipe Lopes" userId="5e1906ad6e62ae9a" providerId="LiveId" clId="{8B1B7EE6-342E-4ECD-91D7-A22D9ED3B86E}" dt="2020-08-27T18:59:39.756" v="1864" actId="478"/>
          <ac:spMkLst>
            <pc:docMk/>
            <pc:sldMk cId="4242207117" sldId="366"/>
            <ac:spMk id="222" creationId="{0D9EDAA9-681E-4AE6-BD67-1F75DE435867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4242207117" sldId="366"/>
            <ac:grpSpMk id="19" creationId="{82CFF913-128F-4910-A21E-B4DCC7B1EED6}"/>
          </ac:grpSpMkLst>
        </pc:grpChg>
        <pc:grpChg chg="del">
          <ac:chgData name="Felipe Lopes" userId="5e1906ad6e62ae9a" providerId="LiveId" clId="{8B1B7EE6-342E-4ECD-91D7-A22D9ED3B86E}" dt="2020-08-27T19:18:11.160" v="2258" actId="478"/>
          <ac:grpSpMkLst>
            <pc:docMk/>
            <pc:sldMk cId="4242207117" sldId="366"/>
            <ac:grpSpMk id="225" creationId="{1817692F-6334-4C4D-A8DC-D37F4021048C}"/>
          </ac:grpSpMkLst>
        </pc:grpChg>
        <pc:picChg chg="add mod">
          <ac:chgData name="Felipe Lopes" userId="5e1906ad6e62ae9a" providerId="LiveId" clId="{8B1B7EE6-342E-4ECD-91D7-A22D9ED3B86E}" dt="2020-08-27T19:08:17.037" v="2158" actId="14100"/>
          <ac:picMkLst>
            <pc:docMk/>
            <pc:sldMk cId="4242207117" sldId="366"/>
            <ac:picMk id="2" creationId="{9E413B8E-BB80-440B-8ECA-257CD97BD6B7}"/>
          </ac:picMkLst>
        </pc:picChg>
        <pc:picChg chg="del">
          <ac:chgData name="Felipe Lopes" userId="5e1906ad6e62ae9a" providerId="LiveId" clId="{8B1B7EE6-342E-4ECD-91D7-A22D9ED3B86E}" dt="2020-08-27T19:18:11.160" v="2258" actId="478"/>
          <ac:picMkLst>
            <pc:docMk/>
            <pc:sldMk cId="4242207117" sldId="366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4242207117" sldId="366"/>
            <ac:picMk id="22" creationId="{D9FF5E97-4DE0-403E-8422-525D8CB7E0FC}"/>
          </ac:picMkLst>
        </pc:picChg>
      </pc:sldChg>
      <pc:sldChg chg="delSp modSp add mod">
        <pc:chgData name="Felipe Lopes" userId="5e1906ad6e62ae9a" providerId="LiveId" clId="{8B1B7EE6-342E-4ECD-91D7-A22D9ED3B86E}" dt="2020-08-28T04:03:30.494" v="13972" actId="478"/>
        <pc:sldMkLst>
          <pc:docMk/>
          <pc:sldMk cId="772481616" sldId="367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772481616" sldId="367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30.494" v="13972" actId="478"/>
          <ac:spMkLst>
            <pc:docMk/>
            <pc:sldMk cId="772481616" sldId="367"/>
            <ac:spMk id="54" creationId="{63B3D17D-897F-4912-A0EC-256D41426C9B}"/>
          </ac:spMkLst>
        </pc:spChg>
      </pc:sldChg>
      <pc:sldChg chg="modSp add del mod">
        <pc:chgData name="Felipe Lopes" userId="5e1906ad6e62ae9a" providerId="LiveId" clId="{8B1B7EE6-342E-4ECD-91D7-A22D9ED3B86E}" dt="2020-08-28T00:12:46.024" v="9255" actId="2696"/>
        <pc:sldMkLst>
          <pc:docMk/>
          <pc:sldMk cId="2770234253" sldId="367"/>
        </pc:sldMkLst>
        <pc:spChg chg="mod">
          <ac:chgData name="Felipe Lopes" userId="5e1906ad6e62ae9a" providerId="LiveId" clId="{8B1B7EE6-342E-4ECD-91D7-A22D9ED3B86E}" dt="2020-08-28T00:09:15.880" v="9192" actId="20577"/>
          <ac:spMkLst>
            <pc:docMk/>
            <pc:sldMk cId="2770234253" sldId="36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09:56.665" v="9254" actId="20577"/>
          <ac:spMkLst>
            <pc:docMk/>
            <pc:sldMk cId="2770234253" sldId="367"/>
            <ac:spMk id="17" creationId="{96DD2270-35BD-48BE-AC23-9D9D82C4C1FC}"/>
          </ac:spMkLst>
        </pc:spChg>
      </pc:sldChg>
      <pc:sldChg chg="addSp delSp modSp del mod">
        <pc:chgData name="Felipe Lopes" userId="5e1906ad6e62ae9a" providerId="LiveId" clId="{8B1B7EE6-342E-4ECD-91D7-A22D9ED3B86E}" dt="2020-08-28T00:01:48.356" v="9085" actId="2696"/>
        <pc:sldMkLst>
          <pc:docMk/>
          <pc:sldMk cId="2862722882" sldId="367"/>
        </pc:sldMkLst>
        <pc:spChg chg="mod">
          <ac:chgData name="Felipe Lopes" userId="5e1906ad6e62ae9a" providerId="LiveId" clId="{8B1B7EE6-342E-4ECD-91D7-A22D9ED3B86E}" dt="2020-08-27T21:34:49.483" v="6617" actId="20577"/>
          <ac:spMkLst>
            <pc:docMk/>
            <pc:sldMk cId="2862722882" sldId="367"/>
            <ac:spMk id="4" creationId="{B69425EE-D8F2-4438-8312-5A39458B2BD7}"/>
          </ac:spMkLst>
        </pc:spChg>
        <pc:spChg chg="mod">
          <ac:chgData name="Felipe Lopes" userId="5e1906ad6e62ae9a" providerId="LiveId" clId="{8B1B7EE6-342E-4ECD-91D7-A22D9ED3B86E}" dt="2020-08-27T21:34:13.008" v="6564" actId="20577"/>
          <ac:spMkLst>
            <pc:docMk/>
            <pc:sldMk cId="2862722882" sldId="36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34:26.982" v="6584" actId="20577"/>
          <ac:spMkLst>
            <pc:docMk/>
            <pc:sldMk cId="2862722882" sldId="367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62722882" sldId="367"/>
            <ac:spMk id="48" creationId="{CC3CA94A-0701-4C23-849D-B2B0CADF09E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2862722882" sldId="367"/>
            <ac:spMk id="50" creationId="{35CD39E4-2D74-4BBE-ACFF-4388CFFE48F7}"/>
          </ac:spMkLst>
        </pc:spChg>
        <pc:spChg chg="add mod">
          <ac:chgData name="Felipe Lopes" userId="5e1906ad6e62ae9a" providerId="LiveId" clId="{8B1B7EE6-342E-4ECD-91D7-A22D9ED3B86E}" dt="2020-08-27T18:21:09.378" v="1840"/>
          <ac:spMkLst>
            <pc:docMk/>
            <pc:sldMk cId="2862722882" sldId="367"/>
            <ac:spMk id="54" creationId="{63B3D17D-897F-4912-A0EC-256D41426C9B}"/>
          </ac:spMkLst>
        </pc:spChg>
        <pc:spChg chg="mod">
          <ac:chgData name="Felipe Lopes" userId="5e1906ad6e62ae9a" providerId="LiveId" clId="{8B1B7EE6-342E-4ECD-91D7-A22D9ED3B86E}" dt="2020-08-27T21:34:43.288" v="6600" actId="20577"/>
          <ac:spMkLst>
            <pc:docMk/>
            <pc:sldMk cId="2862722882" sldId="367"/>
            <ac:spMk id="64" creationId="{CCA4D6A1-E9F9-4D34-8DC3-9582E9F2B1B9}"/>
          </ac:spMkLst>
        </pc:spChg>
        <pc:spChg chg="mod">
          <ac:chgData name="Felipe Lopes" userId="5e1906ad6e62ae9a" providerId="LiveId" clId="{8B1B7EE6-342E-4ECD-91D7-A22D9ED3B86E}" dt="2020-08-27T21:34:56.703" v="6637" actId="20577"/>
          <ac:spMkLst>
            <pc:docMk/>
            <pc:sldMk cId="2862722882" sldId="367"/>
            <ac:spMk id="72" creationId="{606407B0-D320-4CC5-882F-7F26F146CA67}"/>
          </ac:spMkLst>
        </pc:spChg>
        <pc:spChg chg="mod">
          <ac:chgData name="Felipe Lopes" userId="5e1906ad6e62ae9a" providerId="LiveId" clId="{8B1B7EE6-342E-4ECD-91D7-A22D9ED3B86E}" dt="2020-08-27T21:35:07.116" v="6638"/>
          <ac:spMkLst>
            <pc:docMk/>
            <pc:sldMk cId="2862722882" sldId="367"/>
            <ac:spMk id="73" creationId="{6D30570E-CFE0-4AF9-825F-BEAA94A53AC6}"/>
          </ac:spMkLst>
        </pc:spChg>
        <pc:spChg chg="mod">
          <ac:chgData name="Felipe Lopes" userId="5e1906ad6e62ae9a" providerId="LiveId" clId="{8B1B7EE6-342E-4ECD-91D7-A22D9ED3B86E}" dt="2020-08-27T21:35:07.116" v="6638"/>
          <ac:spMkLst>
            <pc:docMk/>
            <pc:sldMk cId="2862722882" sldId="367"/>
            <ac:spMk id="75" creationId="{53DD2CA6-563E-45A8-8911-BED52175E539}"/>
          </ac:spMkLst>
        </pc:spChg>
        <pc:spChg chg="mod">
          <ac:chgData name="Felipe Lopes" userId="5e1906ad6e62ae9a" providerId="LiveId" clId="{8B1B7EE6-342E-4ECD-91D7-A22D9ED3B86E}" dt="2020-08-27T21:35:09.933" v="6641"/>
          <ac:spMkLst>
            <pc:docMk/>
            <pc:sldMk cId="2862722882" sldId="367"/>
            <ac:spMk id="77" creationId="{6CD2B8FE-F400-44F5-AEEA-67AD01F39ED4}"/>
          </ac:spMkLst>
        </pc:spChg>
        <pc:spChg chg="mod">
          <ac:chgData name="Felipe Lopes" userId="5e1906ad6e62ae9a" providerId="LiveId" clId="{8B1B7EE6-342E-4ECD-91D7-A22D9ED3B86E}" dt="2020-08-27T21:35:09.933" v="6641"/>
          <ac:spMkLst>
            <pc:docMk/>
            <pc:sldMk cId="2862722882" sldId="367"/>
            <ac:spMk id="79" creationId="{6310A669-0621-483D-AF24-B118966A3F87}"/>
          </ac:spMkLst>
        </pc:spChg>
        <pc:spChg chg="mod">
          <ac:chgData name="Felipe Lopes" userId="5e1906ad6e62ae9a" providerId="LiveId" clId="{8B1B7EE6-342E-4ECD-91D7-A22D9ED3B86E}" dt="2020-08-27T21:35:23.959" v="6645"/>
          <ac:spMkLst>
            <pc:docMk/>
            <pc:sldMk cId="2862722882" sldId="367"/>
            <ac:spMk id="81" creationId="{D63F7621-4D91-483D-8C15-F36D99B00045}"/>
          </ac:spMkLst>
        </pc:spChg>
        <pc:spChg chg="mod">
          <ac:chgData name="Felipe Lopes" userId="5e1906ad6e62ae9a" providerId="LiveId" clId="{8B1B7EE6-342E-4ECD-91D7-A22D9ED3B86E}" dt="2020-08-27T21:35:23.959" v="6645"/>
          <ac:spMkLst>
            <pc:docMk/>
            <pc:sldMk cId="2862722882" sldId="367"/>
            <ac:spMk id="84" creationId="{11A12AB5-E943-4E00-B201-26C8B23A3BF8}"/>
          </ac:spMkLst>
        </pc:spChg>
        <pc:grpChg chg="add del mod">
          <ac:chgData name="Felipe Lopes" userId="5e1906ad6e62ae9a" providerId="LiveId" clId="{8B1B7EE6-342E-4ECD-91D7-A22D9ED3B86E}" dt="2020-08-27T21:35:09.260" v="6640" actId="478"/>
          <ac:grpSpMkLst>
            <pc:docMk/>
            <pc:sldMk cId="2862722882" sldId="367"/>
            <ac:grpSpMk id="47" creationId="{FA4E2451-0A17-444D-BE60-9A462FC59B39}"/>
          </ac:grpSpMkLst>
        </pc:grpChg>
        <pc:grpChg chg="add del mod">
          <ac:chgData name="Felipe Lopes" userId="5e1906ad6e62ae9a" providerId="LiveId" clId="{8B1B7EE6-342E-4ECD-91D7-A22D9ED3B86E}" dt="2020-08-27T21:35:07.788" v="6639"/>
          <ac:grpSpMkLst>
            <pc:docMk/>
            <pc:sldMk cId="2862722882" sldId="367"/>
            <ac:grpSpMk id="56" creationId="{C2637F87-F795-46CA-B0E0-ABCB687E4DFA}"/>
          </ac:grpSpMkLst>
        </pc:grpChg>
        <pc:grpChg chg="add del mod">
          <ac:chgData name="Felipe Lopes" userId="5e1906ad6e62ae9a" providerId="LiveId" clId="{8B1B7EE6-342E-4ECD-91D7-A22D9ED3B86E}" dt="2020-08-27T21:35:23.395" v="6644" actId="478"/>
          <ac:grpSpMkLst>
            <pc:docMk/>
            <pc:sldMk cId="2862722882" sldId="367"/>
            <ac:grpSpMk id="76" creationId="{F2D47428-096B-46B3-B7D6-6974B334D046}"/>
          </ac:grpSpMkLst>
        </pc:grpChg>
        <pc:grpChg chg="add mod">
          <ac:chgData name="Felipe Lopes" userId="5e1906ad6e62ae9a" providerId="LiveId" clId="{8B1B7EE6-342E-4ECD-91D7-A22D9ED3B86E}" dt="2020-08-27T21:35:23.959" v="6645"/>
          <ac:grpSpMkLst>
            <pc:docMk/>
            <pc:sldMk cId="2862722882" sldId="367"/>
            <ac:grpSpMk id="80" creationId="{0F19742F-F1DB-4D57-824E-062F6ED8277B}"/>
          </ac:grpSpMkLst>
        </pc:grpChg>
        <pc:grpChg chg="del">
          <ac:chgData name="Felipe Lopes" userId="5e1906ad6e62ae9a" providerId="LiveId" clId="{8B1B7EE6-342E-4ECD-91D7-A22D9ED3B86E}" dt="2020-08-27T18:21:09.060" v="1839" actId="478"/>
          <ac:grpSpMkLst>
            <pc:docMk/>
            <pc:sldMk cId="2862722882" sldId="367"/>
            <ac:grpSpMk id="83" creationId="{EE6921CC-9263-4819-ADC9-363E1A906297}"/>
          </ac:grpSpMkLst>
        </pc:grpChg>
        <pc:picChg chg="del">
          <ac:chgData name="Felipe Lopes" userId="5e1906ad6e62ae9a" providerId="LiveId" clId="{8B1B7EE6-342E-4ECD-91D7-A22D9ED3B86E}" dt="2020-08-27T18:21:09.060" v="1839" actId="478"/>
          <ac:picMkLst>
            <pc:docMk/>
            <pc:sldMk cId="2862722882" sldId="367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2862722882" sldId="367"/>
            <ac:picMk id="49" creationId="{41FEA761-C36E-4DA1-B02D-BB3A4643E910}"/>
          </ac:picMkLst>
        </pc:picChg>
        <pc:picChg chg="mod">
          <ac:chgData name="Felipe Lopes" userId="5e1906ad6e62ae9a" providerId="LiveId" clId="{8B1B7EE6-342E-4ECD-91D7-A22D9ED3B86E}" dt="2020-08-27T21:35:07.116" v="6638"/>
          <ac:picMkLst>
            <pc:docMk/>
            <pc:sldMk cId="2862722882" sldId="367"/>
            <ac:picMk id="74" creationId="{122AA6E0-DFD1-4E34-B4C6-67CD5FB903D8}"/>
          </ac:picMkLst>
        </pc:picChg>
        <pc:picChg chg="mod">
          <ac:chgData name="Felipe Lopes" userId="5e1906ad6e62ae9a" providerId="LiveId" clId="{8B1B7EE6-342E-4ECD-91D7-A22D9ED3B86E}" dt="2020-08-27T21:35:09.933" v="6641"/>
          <ac:picMkLst>
            <pc:docMk/>
            <pc:sldMk cId="2862722882" sldId="367"/>
            <ac:picMk id="78" creationId="{753D2F6C-FA65-4AD8-8FE5-FC4A8B02CC7F}"/>
          </ac:picMkLst>
        </pc:picChg>
        <pc:picChg chg="mod">
          <ac:chgData name="Felipe Lopes" userId="5e1906ad6e62ae9a" providerId="LiveId" clId="{8B1B7EE6-342E-4ECD-91D7-A22D9ED3B86E}" dt="2020-08-27T21:35:23.959" v="6645"/>
          <ac:picMkLst>
            <pc:docMk/>
            <pc:sldMk cId="2862722882" sldId="367"/>
            <ac:picMk id="83" creationId="{EC388C10-EE87-4BEF-8A58-C2FF66BC96D2}"/>
          </ac:picMkLst>
        </pc:picChg>
      </pc:sldChg>
      <pc:sldChg chg="addSp delSp modSp mod delAnim modAnim">
        <pc:chgData name="Felipe Lopes" userId="5e1906ad6e62ae9a" providerId="LiveId" clId="{8B1B7EE6-342E-4ECD-91D7-A22D9ED3B86E}" dt="2020-08-28T04:01:36.929" v="13952"/>
        <pc:sldMkLst>
          <pc:docMk/>
          <pc:sldMk cId="4008754244" sldId="36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008754244" sldId="368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58:57.662" v="11014" actId="1076"/>
          <ac:spMkLst>
            <pc:docMk/>
            <pc:sldMk cId="4008754244" sldId="368"/>
            <ac:spMk id="12" creationId="{00000000-0000-0000-0000-000000000000}"/>
          </ac:spMkLst>
        </pc:spChg>
        <pc:spChg chg="del">
          <ac:chgData name="Felipe Lopes" userId="5e1906ad6e62ae9a" providerId="LiveId" clId="{8B1B7EE6-342E-4ECD-91D7-A22D9ED3B86E}" dt="2020-08-28T01:58:54.759" v="11013" actId="478"/>
          <ac:spMkLst>
            <pc:docMk/>
            <pc:sldMk cId="4008754244" sldId="368"/>
            <ac:spMk id="13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44:40.461" v="13500" actId="20577"/>
          <ac:spMkLst>
            <pc:docMk/>
            <pc:sldMk cId="4008754244" sldId="368"/>
            <ac:spMk id="15" creationId="{5EAB8BFC-19B2-4BCF-B25E-C506B4675D6B}"/>
          </ac:spMkLst>
        </pc:spChg>
        <pc:spChg chg="del">
          <ac:chgData name="Felipe Lopes" userId="5e1906ad6e62ae9a" providerId="LiveId" clId="{8B1B7EE6-342E-4ECD-91D7-A22D9ED3B86E}" dt="2020-08-28T02:03:35.881" v="11120" actId="478"/>
          <ac:spMkLst>
            <pc:docMk/>
            <pc:sldMk cId="4008754244" sldId="368"/>
            <ac:spMk id="16" creationId="{CC05AE9A-4035-467F-84BE-1A32B022ECEB}"/>
          </ac:spMkLst>
        </pc:spChg>
        <pc:spChg chg="del">
          <ac:chgData name="Felipe Lopes" userId="5e1906ad6e62ae9a" providerId="LiveId" clId="{8B1B7EE6-342E-4ECD-91D7-A22D9ED3B86E}" dt="2020-08-28T02:03:35.881" v="11120" actId="478"/>
          <ac:spMkLst>
            <pc:docMk/>
            <pc:sldMk cId="4008754244" sldId="368"/>
            <ac:spMk id="17" creationId="{D8DA2D91-688D-4108-9731-2260C7750E99}"/>
          </ac:spMkLst>
        </pc:spChg>
        <pc:spChg chg="mod">
          <ac:chgData name="Felipe Lopes" userId="5e1906ad6e62ae9a" providerId="LiveId" clId="{8B1B7EE6-342E-4ECD-91D7-A22D9ED3B86E}" dt="2020-08-28T02:03:43.921" v="11122"/>
          <ac:spMkLst>
            <pc:docMk/>
            <pc:sldMk cId="4008754244" sldId="368"/>
            <ac:spMk id="19" creationId="{A33AB1DF-48E0-45EC-9540-EE4CE94EA9BB}"/>
          </ac:spMkLst>
        </pc:spChg>
        <pc:spChg chg="mod">
          <ac:chgData name="Felipe Lopes" userId="5e1906ad6e62ae9a" providerId="LiveId" clId="{8B1B7EE6-342E-4ECD-91D7-A22D9ED3B86E}" dt="2020-08-28T02:03:43.921" v="11122"/>
          <ac:spMkLst>
            <pc:docMk/>
            <pc:sldMk cId="4008754244" sldId="368"/>
            <ac:spMk id="21" creationId="{EA6639F3-6211-411C-8490-A07B1DF2B7D5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08754244" sldId="368"/>
            <ac:spMk id="22" creationId="{A3602D5C-D44C-43C6-8089-2698985062DD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08754244" sldId="368"/>
            <ac:spMk id="24" creationId="{4D102B1A-A570-488D-A070-96A68D63A4E8}"/>
          </ac:spMkLst>
        </pc:spChg>
        <pc:spChg chg="add del mod">
          <ac:chgData name="Felipe Lopes" userId="5e1906ad6e62ae9a" providerId="LiveId" clId="{8B1B7EE6-342E-4ECD-91D7-A22D9ED3B86E}" dt="2020-08-28T04:00:14.882" v="13942" actId="478"/>
          <ac:spMkLst>
            <pc:docMk/>
            <pc:sldMk cId="4008754244" sldId="368"/>
            <ac:spMk id="25" creationId="{73712D0E-6E14-4D5C-9FFD-270F5D9DAFE0}"/>
          </ac:spMkLst>
        </pc:spChg>
        <pc:grpChg chg="add del mod">
          <ac:chgData name="Felipe Lopes" userId="5e1906ad6e62ae9a" providerId="LiveId" clId="{8B1B7EE6-342E-4ECD-91D7-A22D9ED3B86E}" dt="2020-08-28T02:03:43.224" v="11121" actId="478"/>
          <ac:grpSpMkLst>
            <pc:docMk/>
            <pc:sldMk cId="4008754244" sldId="368"/>
            <ac:grpSpMk id="14" creationId="{40934776-2BC3-4BFA-9E02-25F015B1F8D7}"/>
          </ac:grpSpMkLst>
        </pc:grpChg>
        <pc:grpChg chg="add mod">
          <ac:chgData name="Felipe Lopes" userId="5e1906ad6e62ae9a" providerId="LiveId" clId="{8B1B7EE6-342E-4ECD-91D7-A22D9ED3B86E}" dt="2020-08-28T02:03:43.921" v="11122"/>
          <ac:grpSpMkLst>
            <pc:docMk/>
            <pc:sldMk cId="4008754244" sldId="368"/>
            <ac:grpSpMk id="18" creationId="{5C48E78E-DC50-49E5-9B35-C68944AB9582}"/>
          </ac:grpSpMkLst>
        </pc:grpChg>
        <pc:grpChg chg="del">
          <ac:chgData name="Felipe Lopes" userId="5e1906ad6e62ae9a" providerId="LiveId" clId="{8B1B7EE6-342E-4ECD-91D7-A22D9ED3B86E}" dt="2020-08-27T19:18:27.135" v="2264" actId="478"/>
          <ac:grpSpMkLst>
            <pc:docMk/>
            <pc:sldMk cId="4008754244" sldId="368"/>
            <ac:grpSpMk id="18" creationId="{FF3FB9CD-24A7-4AEF-B189-3141FFA79890}"/>
          </ac:grpSpMkLst>
        </pc:grpChg>
        <pc:picChg chg="del">
          <ac:chgData name="Felipe Lopes" userId="5e1906ad6e62ae9a" providerId="LiveId" clId="{8B1B7EE6-342E-4ECD-91D7-A22D9ED3B86E}" dt="2020-08-27T19:18:27.135" v="2264" actId="478"/>
          <ac:picMkLst>
            <pc:docMk/>
            <pc:sldMk cId="4008754244" sldId="368"/>
            <ac:picMk id="6" creationId="{5BCA0515-B0E2-4C4A-8A8F-C71AE70F2CF2}"/>
          </ac:picMkLst>
        </pc:picChg>
        <pc:picChg chg="mod">
          <ac:chgData name="Felipe Lopes" userId="5e1906ad6e62ae9a" providerId="LiveId" clId="{8B1B7EE6-342E-4ECD-91D7-A22D9ED3B86E}" dt="2020-08-28T02:03:43.921" v="11122"/>
          <ac:picMkLst>
            <pc:docMk/>
            <pc:sldMk cId="4008754244" sldId="368"/>
            <ac:picMk id="20" creationId="{9B7463E2-9D66-484B-A2E9-874C1EB53CA4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4008754244" sldId="368"/>
            <ac:picMk id="23" creationId="{C290B55E-A83E-4557-BF99-9117A9DF9CB5}"/>
          </ac:picMkLst>
        </pc:picChg>
      </pc:sldChg>
      <pc:sldChg chg="addSp delSp modSp del mod">
        <pc:chgData name="Felipe Lopes" userId="5e1906ad6e62ae9a" providerId="LiveId" clId="{8B1B7EE6-342E-4ECD-91D7-A22D9ED3B86E}" dt="2020-08-28T00:17:49.803" v="9360" actId="47"/>
        <pc:sldMkLst>
          <pc:docMk/>
          <pc:sldMk cId="1849878574" sldId="369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849878574" sldId="369"/>
            <ac:spMk id="26" creationId="{8148C4E3-9D88-46B2-BEAA-332F458952A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849878574" sldId="369"/>
            <ac:spMk id="29" creationId="{81E55C2C-D2F9-409B-BAB7-C0EA80EB1746}"/>
          </ac:spMkLst>
        </pc:spChg>
        <pc:spChg chg="add mod">
          <ac:chgData name="Felipe Lopes" userId="5e1906ad6e62ae9a" providerId="LiveId" clId="{8B1B7EE6-342E-4ECD-91D7-A22D9ED3B86E}" dt="2020-08-27T18:21:23.461" v="1844"/>
          <ac:spMkLst>
            <pc:docMk/>
            <pc:sldMk cId="1849878574" sldId="369"/>
            <ac:spMk id="30" creationId="{7169C62E-DCD2-401D-B60F-5EEE3203A9BA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1849878574" sldId="369"/>
            <ac:grpSpMk id="24" creationId="{017C8FED-A8B8-40C6-80FD-600C6A7EA899}"/>
          </ac:grpSpMkLst>
        </pc:grpChg>
        <pc:grpChg chg="del">
          <ac:chgData name="Felipe Lopes" userId="5e1906ad6e62ae9a" providerId="LiveId" clId="{8B1B7EE6-342E-4ECD-91D7-A22D9ED3B86E}" dt="2020-08-27T18:21:23.012" v="1843" actId="478"/>
          <ac:grpSpMkLst>
            <pc:docMk/>
            <pc:sldMk cId="1849878574" sldId="369"/>
            <ac:grpSpMk id="43" creationId="{6838590E-411D-43D3-81E5-6906A36E65D2}"/>
          </ac:grpSpMkLst>
        </pc:grpChg>
        <pc:picChg chg="mod">
          <ac:chgData name="Felipe Lopes" userId="5e1906ad6e62ae9a" providerId="LiveId" clId="{8B1B7EE6-342E-4ECD-91D7-A22D9ED3B86E}" dt="2020-08-27T18:21:27.352" v="1845" actId="14100"/>
          <ac:picMkLst>
            <pc:docMk/>
            <pc:sldMk cId="1849878574" sldId="369"/>
            <ac:picMk id="2" creationId="{B3CD5FA9-6DF8-4811-8EC2-FF6B995F2ACF}"/>
          </ac:picMkLst>
        </pc:picChg>
        <pc:picChg chg="del">
          <ac:chgData name="Felipe Lopes" userId="5e1906ad6e62ae9a" providerId="LiveId" clId="{8B1B7EE6-342E-4ECD-91D7-A22D9ED3B86E}" dt="2020-08-27T18:21:23.012" v="1843" actId="478"/>
          <ac:picMkLst>
            <pc:docMk/>
            <pc:sldMk cId="1849878574" sldId="369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849878574" sldId="369"/>
            <ac:picMk id="27" creationId="{D3A3D0DD-279E-4A55-AC89-7795B92A1677}"/>
          </ac:picMkLst>
        </pc:picChg>
        <pc:cxnChg chg="add mod">
          <ac:chgData name="Felipe Lopes" userId="5e1906ad6e62ae9a" providerId="LiveId" clId="{8B1B7EE6-342E-4ECD-91D7-A22D9ED3B86E}" dt="2020-08-27T18:22:14.357" v="1859" actId="1038"/>
          <ac:cxnSpMkLst>
            <pc:docMk/>
            <pc:sldMk cId="1849878574" sldId="369"/>
            <ac:cxnSpMk id="6" creationId="{B776D54D-E98F-468B-9388-7DCEA2540EE7}"/>
          </ac:cxnSpMkLst>
        </pc:cxnChg>
        <pc:cxnChg chg="add mod">
          <ac:chgData name="Felipe Lopes" userId="5e1906ad6e62ae9a" providerId="LiveId" clId="{8B1B7EE6-342E-4ECD-91D7-A22D9ED3B86E}" dt="2020-08-27T18:22:19.947" v="1860" actId="692"/>
          <ac:cxnSpMkLst>
            <pc:docMk/>
            <pc:sldMk cId="1849878574" sldId="369"/>
            <ac:cxnSpMk id="32" creationId="{C35B4559-C0F3-4D69-8E93-4E5493CF6740}"/>
          </ac:cxnSpMkLst>
        </pc:cxnChg>
        <pc:cxnChg chg="add mod">
          <ac:chgData name="Felipe Lopes" userId="5e1906ad6e62ae9a" providerId="LiveId" clId="{8B1B7EE6-342E-4ECD-91D7-A22D9ED3B86E}" dt="2020-08-27T18:22:29.244" v="1863" actId="692"/>
          <ac:cxnSpMkLst>
            <pc:docMk/>
            <pc:sldMk cId="1849878574" sldId="369"/>
            <ac:cxnSpMk id="33" creationId="{EE2EE3FB-C2CE-4FB1-9FEC-1621DD581D14}"/>
          </ac:cxnSpMkLst>
        </pc:cxnChg>
      </pc:sldChg>
      <pc:sldChg chg="modSp add del">
        <pc:chgData name="Felipe Lopes" userId="5e1906ad6e62ae9a" providerId="LiveId" clId="{8B1B7EE6-342E-4ECD-91D7-A22D9ED3B86E}" dt="2020-08-28T02:02:50.594" v="11094" actId="47"/>
        <pc:sldMkLst>
          <pc:docMk/>
          <pc:sldMk cId="4072235729" sldId="371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72235729" sldId="371"/>
            <ac:spMk id="24" creationId="{68271582-8211-4074-B4D1-8CCC6A2C269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4072235729" sldId="371"/>
            <ac:spMk id="26" creationId="{26646F04-477C-46FB-94EE-8F7D14D66383}"/>
          </ac:spMkLst>
        </pc:spChg>
        <pc:grpChg chg="mod">
          <ac:chgData name="Felipe Lopes" userId="5e1906ad6e62ae9a" providerId="LiveId" clId="{8B1B7EE6-342E-4ECD-91D7-A22D9ED3B86E}" dt="2020-08-27T20:27:48.341" v="3650"/>
          <ac:grpSpMkLst>
            <pc:docMk/>
            <pc:sldMk cId="4072235729" sldId="371"/>
            <ac:grpSpMk id="23" creationId="{D8AE0D43-46A1-4BE4-986C-0E7C1E121443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4072235729" sldId="371"/>
            <ac:picMk id="25" creationId="{133D62AA-07D3-4674-918A-CF1A7130BE24}"/>
          </ac:picMkLst>
        </pc:picChg>
      </pc:sldChg>
      <pc:sldChg chg="addSp delSp modSp del mod">
        <pc:chgData name="Felipe Lopes" userId="5e1906ad6e62ae9a" providerId="LiveId" clId="{8B1B7EE6-342E-4ECD-91D7-A22D9ED3B86E}" dt="2020-08-27T21:09:58.514" v="5279" actId="47"/>
        <pc:sldMkLst>
          <pc:docMk/>
          <pc:sldMk cId="746049453" sldId="372"/>
        </pc:sldMkLst>
        <pc:spChg chg="mod">
          <ac:chgData name="Felipe Lopes" userId="5e1906ad6e62ae9a" providerId="LiveId" clId="{8B1B7EE6-342E-4ECD-91D7-A22D9ED3B86E}" dt="2020-08-27T20:27:48.341" v="3650"/>
          <ac:spMkLst>
            <pc:docMk/>
            <pc:sldMk cId="746049453" sldId="372"/>
            <ac:spMk id="58" creationId="{FCA41D1C-D478-4F0F-8851-C480F34E085B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746049453" sldId="372"/>
            <ac:spMk id="60" creationId="{BE118BE4-B298-4ADA-9201-2FBC34E98375}"/>
          </ac:spMkLst>
        </pc:spChg>
        <pc:spChg chg="add mod">
          <ac:chgData name="Felipe Lopes" userId="5e1906ad6e62ae9a" providerId="LiveId" clId="{8B1B7EE6-342E-4ECD-91D7-A22D9ED3B86E}" dt="2020-08-27T18:12:46.082" v="1797"/>
          <ac:spMkLst>
            <pc:docMk/>
            <pc:sldMk cId="746049453" sldId="372"/>
            <ac:spMk id="61" creationId="{389A9477-3098-47BA-8C39-7929DBAB7B34}"/>
          </ac:spMkLst>
        </pc:spChg>
        <pc:spChg chg="mod">
          <ac:chgData name="Felipe Lopes" userId="5e1906ad6e62ae9a" providerId="LiveId" clId="{8B1B7EE6-342E-4ECD-91D7-A22D9ED3B86E}" dt="2020-08-27T20:29:23.579" v="3686"/>
          <ac:spMkLst>
            <pc:docMk/>
            <pc:sldMk cId="746049453" sldId="372"/>
            <ac:spMk id="63" creationId="{3FAC2E58-216C-4225-9AC3-B42E9185CEAB}"/>
          </ac:spMkLst>
        </pc:spChg>
        <pc:spChg chg="mod">
          <ac:chgData name="Felipe Lopes" userId="5e1906ad6e62ae9a" providerId="LiveId" clId="{8B1B7EE6-342E-4ECD-91D7-A22D9ED3B86E}" dt="2020-08-27T20:29:23.579" v="3686"/>
          <ac:spMkLst>
            <pc:docMk/>
            <pc:sldMk cId="746049453" sldId="372"/>
            <ac:spMk id="65" creationId="{2B0AB6AD-FE57-4C35-825A-5109E3EF8B6E}"/>
          </ac:spMkLst>
        </pc:spChg>
        <pc:grpChg chg="add del mod">
          <ac:chgData name="Felipe Lopes" userId="5e1906ad6e62ae9a" providerId="LiveId" clId="{8B1B7EE6-342E-4ECD-91D7-A22D9ED3B86E}" dt="2020-08-27T20:29:23.205" v="3685" actId="478"/>
          <ac:grpSpMkLst>
            <pc:docMk/>
            <pc:sldMk cId="746049453" sldId="372"/>
            <ac:grpSpMk id="57" creationId="{82C2A612-E7D3-4D8C-BBA1-6DFE3E7D9C4C}"/>
          </ac:grpSpMkLst>
        </pc:grpChg>
        <pc:grpChg chg="add mod">
          <ac:chgData name="Felipe Lopes" userId="5e1906ad6e62ae9a" providerId="LiveId" clId="{8B1B7EE6-342E-4ECD-91D7-A22D9ED3B86E}" dt="2020-08-27T20:29:23.579" v="3686"/>
          <ac:grpSpMkLst>
            <pc:docMk/>
            <pc:sldMk cId="746049453" sldId="372"/>
            <ac:grpSpMk id="62" creationId="{D10804B3-2222-4463-BBB6-A42A178E8958}"/>
          </ac:grpSpMkLst>
        </pc:grpChg>
        <pc:grpChg chg="del">
          <ac:chgData name="Felipe Lopes" userId="5e1906ad6e62ae9a" providerId="LiveId" clId="{8B1B7EE6-342E-4ECD-91D7-A22D9ED3B86E}" dt="2020-08-27T18:12:45.797" v="1796" actId="478"/>
          <ac:grpSpMkLst>
            <pc:docMk/>
            <pc:sldMk cId="746049453" sldId="372"/>
            <ac:grpSpMk id="177" creationId="{16B772B2-70D7-4ADF-84E7-8C4924D6305B}"/>
          </ac:grpSpMkLst>
        </pc:grpChg>
        <pc:picChg chg="del">
          <ac:chgData name="Felipe Lopes" userId="5e1906ad6e62ae9a" providerId="LiveId" clId="{8B1B7EE6-342E-4ECD-91D7-A22D9ED3B86E}" dt="2020-08-27T18:12:45.797" v="1796" actId="478"/>
          <ac:picMkLst>
            <pc:docMk/>
            <pc:sldMk cId="746049453" sldId="372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746049453" sldId="372"/>
            <ac:picMk id="59" creationId="{B68D73E2-C27E-426E-9E8E-2987CC103C61}"/>
          </ac:picMkLst>
        </pc:picChg>
        <pc:picChg chg="mod">
          <ac:chgData name="Felipe Lopes" userId="5e1906ad6e62ae9a" providerId="LiveId" clId="{8B1B7EE6-342E-4ECD-91D7-A22D9ED3B86E}" dt="2020-08-27T20:29:23.579" v="3686"/>
          <ac:picMkLst>
            <pc:docMk/>
            <pc:sldMk cId="746049453" sldId="372"/>
            <ac:picMk id="64" creationId="{EAE87C34-5F65-4F00-B011-2317CFCB116B}"/>
          </ac:picMkLst>
        </pc:picChg>
      </pc:sldChg>
      <pc:sldChg chg="addSp delSp modSp del mod">
        <pc:chgData name="Felipe Lopes" userId="5e1906ad6e62ae9a" providerId="LiveId" clId="{8B1B7EE6-342E-4ECD-91D7-A22D9ED3B86E}" dt="2020-08-28T01:34:03.137" v="10211" actId="2696"/>
        <pc:sldMkLst>
          <pc:docMk/>
          <pc:sldMk cId="1276185452" sldId="373"/>
        </pc:sldMkLst>
        <pc:spChg chg="mod">
          <ac:chgData name="Felipe Lopes" userId="5e1906ad6e62ae9a" providerId="LiveId" clId="{8B1B7EE6-342E-4ECD-91D7-A22D9ED3B86E}" dt="2020-08-27T21:10:13.322" v="5290" actId="20577"/>
          <ac:spMkLst>
            <pc:docMk/>
            <pc:sldMk cId="1276185452" sldId="373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10:26.491" v="5332" actId="6549"/>
          <ac:spMkLst>
            <pc:docMk/>
            <pc:sldMk cId="1276185452" sldId="37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6185452" sldId="373"/>
            <ac:spMk id="23" creationId="{CEA1ACE5-17BB-41A1-B1EE-BD0E692006B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276185452" sldId="373"/>
            <ac:spMk id="25" creationId="{FE4CA97D-851C-45E8-B16C-EBA9C03BA225}"/>
          </ac:spMkLst>
        </pc:spChg>
        <pc:spChg chg="add mod">
          <ac:chgData name="Felipe Lopes" userId="5e1906ad6e62ae9a" providerId="LiveId" clId="{8B1B7EE6-342E-4ECD-91D7-A22D9ED3B86E}" dt="2020-08-27T18:12:53.110" v="1799"/>
          <ac:spMkLst>
            <pc:docMk/>
            <pc:sldMk cId="1276185452" sldId="373"/>
            <ac:spMk id="26" creationId="{49A38F01-3FB9-4A48-81A8-094986AA0689}"/>
          </ac:spMkLst>
        </pc:spChg>
        <pc:spChg chg="mod">
          <ac:chgData name="Felipe Lopes" userId="5e1906ad6e62ae9a" providerId="LiveId" clId="{8B1B7EE6-342E-4ECD-91D7-A22D9ED3B86E}" dt="2020-08-27T20:29:30.188" v="3688"/>
          <ac:spMkLst>
            <pc:docMk/>
            <pc:sldMk cId="1276185452" sldId="373"/>
            <ac:spMk id="27" creationId="{579FA45D-2BB6-46B8-8B24-A0BB235A4823}"/>
          </ac:spMkLst>
        </pc:spChg>
        <pc:spChg chg="mod">
          <ac:chgData name="Felipe Lopes" userId="5e1906ad6e62ae9a" providerId="LiveId" clId="{8B1B7EE6-342E-4ECD-91D7-A22D9ED3B86E}" dt="2020-08-27T20:29:30.188" v="3688"/>
          <ac:spMkLst>
            <pc:docMk/>
            <pc:sldMk cId="1276185452" sldId="373"/>
            <ac:spMk id="29" creationId="{A9EAA253-EDDD-4E47-B07C-BD8AE46EAEC8}"/>
          </ac:spMkLst>
        </pc:spChg>
        <pc:spChg chg="mod">
          <ac:chgData name="Felipe Lopes" userId="5e1906ad6e62ae9a" providerId="LiveId" clId="{8B1B7EE6-342E-4ECD-91D7-A22D9ED3B86E}" dt="2020-08-27T21:10:34.740" v="5344" actId="20577"/>
          <ac:spMkLst>
            <pc:docMk/>
            <pc:sldMk cId="1276185452" sldId="373"/>
            <ac:spMk id="65" creationId="{D9183595-40A2-4E73-ACED-C1720840D074}"/>
          </ac:spMkLst>
        </pc:spChg>
        <pc:grpChg chg="add mod">
          <ac:chgData name="Felipe Lopes" userId="5e1906ad6e62ae9a" providerId="LiveId" clId="{8B1B7EE6-342E-4ECD-91D7-A22D9ED3B86E}" dt="2020-08-27T20:29:30.188" v="3688"/>
          <ac:grpSpMkLst>
            <pc:docMk/>
            <pc:sldMk cId="1276185452" sldId="373"/>
            <ac:grpSpMk id="21" creationId="{4E7A427F-D892-4345-BDD4-0D3C8B806E30}"/>
          </ac:grpSpMkLst>
        </pc:grpChg>
        <pc:grpChg chg="add del mod">
          <ac:chgData name="Felipe Lopes" userId="5e1906ad6e62ae9a" providerId="LiveId" clId="{8B1B7EE6-342E-4ECD-91D7-A22D9ED3B86E}" dt="2020-08-27T20:29:29.772" v="3687" actId="478"/>
          <ac:grpSpMkLst>
            <pc:docMk/>
            <pc:sldMk cId="1276185452" sldId="373"/>
            <ac:grpSpMk id="22" creationId="{A44ECD83-0901-46B1-BE0A-3B991194F7DF}"/>
          </ac:grpSpMkLst>
        </pc:grpChg>
        <pc:grpChg chg="del">
          <ac:chgData name="Felipe Lopes" userId="5e1906ad6e62ae9a" providerId="LiveId" clId="{8B1B7EE6-342E-4ECD-91D7-A22D9ED3B86E}" dt="2020-08-27T18:12:52.740" v="1798" actId="478"/>
          <ac:grpSpMkLst>
            <pc:docMk/>
            <pc:sldMk cId="1276185452" sldId="373"/>
            <ac:grpSpMk id="69" creationId="{6FAA7F98-80CF-43BE-BB12-413886EA4C77}"/>
          </ac:grpSpMkLst>
        </pc:grpChg>
        <pc:picChg chg="del">
          <ac:chgData name="Felipe Lopes" userId="5e1906ad6e62ae9a" providerId="LiveId" clId="{8B1B7EE6-342E-4ECD-91D7-A22D9ED3B86E}" dt="2020-08-27T18:12:52.740" v="1798" actId="478"/>
          <ac:picMkLst>
            <pc:docMk/>
            <pc:sldMk cId="1276185452" sldId="373"/>
            <ac:picMk id="21" creationId="{66A06229-4353-4937-85DB-D09A0479CFFE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276185452" sldId="373"/>
            <ac:picMk id="24" creationId="{AF6171C7-81D4-407E-AC6A-83B017980DF7}"/>
          </ac:picMkLst>
        </pc:picChg>
        <pc:picChg chg="mod">
          <ac:chgData name="Felipe Lopes" userId="5e1906ad6e62ae9a" providerId="LiveId" clId="{8B1B7EE6-342E-4ECD-91D7-A22D9ED3B86E}" dt="2020-08-27T20:29:30.188" v="3688"/>
          <ac:picMkLst>
            <pc:docMk/>
            <pc:sldMk cId="1276185452" sldId="373"/>
            <ac:picMk id="28" creationId="{83C8AE98-803E-42CD-9B90-D7209102CB50}"/>
          </ac:picMkLst>
        </pc:picChg>
      </pc:sldChg>
      <pc:sldChg chg="modSp del mod">
        <pc:chgData name="Felipe Lopes" userId="5e1906ad6e62ae9a" providerId="LiveId" clId="{8B1B7EE6-342E-4ECD-91D7-A22D9ED3B86E}" dt="2020-08-27T18:08:16.743" v="1653" actId="2696"/>
        <pc:sldMkLst>
          <pc:docMk/>
          <pc:sldMk cId="372286129" sldId="374"/>
        </pc:sldMkLst>
        <pc:spChg chg="mod">
          <ac:chgData name="Felipe Lopes" userId="5e1906ad6e62ae9a" providerId="LiveId" clId="{8B1B7EE6-342E-4ECD-91D7-A22D9ED3B86E}" dt="2020-08-27T17:34:27.987" v="1181" actId="20577"/>
          <ac:spMkLst>
            <pc:docMk/>
            <pc:sldMk cId="372286129" sldId="374"/>
            <ac:spMk id="9" creationId="{370A7134-205B-4616-BC95-9FCA1C16C138}"/>
          </ac:spMkLst>
        </pc:spChg>
        <pc:spChg chg="mod">
          <ac:chgData name="Felipe Lopes" userId="5e1906ad6e62ae9a" providerId="LiveId" clId="{8B1B7EE6-342E-4ECD-91D7-A22D9ED3B86E}" dt="2020-08-27T17:35:11.738" v="1232" actId="1076"/>
          <ac:spMkLst>
            <pc:docMk/>
            <pc:sldMk cId="372286129" sldId="374"/>
            <ac:spMk id="16" creationId="{3E262DC9-816B-4F73-9EC9-53F2C7469BEA}"/>
          </ac:spMkLst>
        </pc:spChg>
        <pc:spChg chg="mod">
          <ac:chgData name="Felipe Lopes" userId="5e1906ad6e62ae9a" providerId="LiveId" clId="{8B1B7EE6-342E-4ECD-91D7-A22D9ED3B86E}" dt="2020-08-27T17:34:42.204" v="1210" actId="20577"/>
          <ac:spMkLst>
            <pc:docMk/>
            <pc:sldMk cId="372286129" sldId="374"/>
            <ac:spMk id="17" creationId="{43D3D4F8-CE32-4447-A51F-96DD30E14F33}"/>
          </ac:spMkLst>
        </pc:spChg>
        <pc:spChg chg="mod">
          <ac:chgData name="Felipe Lopes" userId="5e1906ad6e62ae9a" providerId="LiveId" clId="{8B1B7EE6-342E-4ECD-91D7-A22D9ED3B86E}" dt="2020-08-27T17:34:36.326" v="1197" actId="1076"/>
          <ac:spMkLst>
            <pc:docMk/>
            <pc:sldMk cId="372286129" sldId="374"/>
            <ac:spMk id="20" creationId="{B676A389-465A-42E8-8184-504543217DAF}"/>
          </ac:spMkLst>
        </pc:spChg>
      </pc:sldChg>
      <pc:sldChg chg="add del">
        <pc:chgData name="Felipe Lopes" userId="5e1906ad6e62ae9a" providerId="LiveId" clId="{8B1B7EE6-342E-4ECD-91D7-A22D9ED3B86E}" dt="2020-08-27T20:29:52.683" v="3689" actId="2696"/>
        <pc:sldMkLst>
          <pc:docMk/>
          <pc:sldMk cId="822017115" sldId="374"/>
        </pc:sldMkLst>
      </pc:sldChg>
      <pc:sldChg chg="modSp add">
        <pc:chgData name="Felipe Lopes" userId="5e1906ad6e62ae9a" providerId="LiveId" clId="{8B1B7EE6-342E-4ECD-91D7-A22D9ED3B86E}" dt="2020-08-28T03:59:41.705" v="13936"/>
        <pc:sldMkLst>
          <pc:docMk/>
          <pc:sldMk cId="2217462909" sldId="374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217462909" sldId="374"/>
            <ac:spMk id="5" creationId="{00000000-0000-0000-0000-000000000000}"/>
          </ac:spMkLst>
        </pc:spChg>
      </pc:sldChg>
      <pc:sldChg chg="add del">
        <pc:chgData name="Felipe Lopes" userId="5e1906ad6e62ae9a" providerId="LiveId" clId="{8B1B7EE6-342E-4ECD-91D7-A22D9ED3B86E}" dt="2020-08-27T18:13:09.691" v="1802" actId="2696"/>
        <pc:sldMkLst>
          <pc:docMk/>
          <pc:sldMk cId="2814591370" sldId="374"/>
        </pc:sldMkLst>
      </pc:sldChg>
      <pc:sldChg chg="addSp delSp modSp add mod modAnim">
        <pc:chgData name="Felipe Lopes" userId="5e1906ad6e62ae9a" providerId="LiveId" clId="{8B1B7EE6-342E-4ECD-91D7-A22D9ED3B86E}" dt="2020-08-28T02:00:54.416" v="11039" actId="1036"/>
        <pc:sldMkLst>
          <pc:docMk/>
          <pc:sldMk cId="172375881" sldId="413"/>
        </pc:sldMkLst>
        <pc:spChg chg="mod">
          <ac:chgData name="Felipe Lopes" userId="5e1906ad6e62ae9a" providerId="LiveId" clId="{8B1B7EE6-342E-4ECD-91D7-A22D9ED3B86E}" dt="2020-08-28T02:00:45.138" v="11038" actId="20577"/>
          <ac:spMkLst>
            <pc:docMk/>
            <pc:sldMk cId="172375881" sldId="413"/>
            <ac:spMk id="4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17:25:18.358" v="830" actId="14100"/>
          <ac:spMkLst>
            <pc:docMk/>
            <pc:sldMk cId="172375881" sldId="413"/>
            <ac:spMk id="5" creationId="{F80C79E5-C12B-41E8-A865-31AD2EB3F245}"/>
          </ac:spMkLst>
        </pc:spChg>
        <pc:spChg chg="mod">
          <ac:chgData name="Felipe Lopes" userId="5e1906ad6e62ae9a" providerId="LiveId" clId="{8B1B7EE6-342E-4ECD-91D7-A22D9ED3B86E}" dt="2020-08-27T17:19:58.726" v="736" actId="14100"/>
          <ac:spMkLst>
            <pc:docMk/>
            <pc:sldMk cId="172375881" sldId="413"/>
            <ac:spMk id="6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17:24:57.514" v="792" actId="1076"/>
          <ac:spMkLst>
            <pc:docMk/>
            <pc:sldMk cId="172375881" sldId="413"/>
            <ac:spMk id="7" creationId="{4493F80A-FD14-4CBE-A4DA-E13C5433A840}"/>
          </ac:spMkLst>
        </pc:spChg>
        <pc:spChg chg="add mod">
          <ac:chgData name="Felipe Lopes" userId="5e1906ad6e62ae9a" providerId="LiveId" clId="{8B1B7EE6-342E-4ECD-91D7-A22D9ED3B86E}" dt="2020-08-27T17:07:26.797" v="296" actId="1038"/>
          <ac:spMkLst>
            <pc:docMk/>
            <pc:sldMk cId="172375881" sldId="413"/>
            <ac:spMk id="8" creationId="{2AEA26F6-15E5-4B7E-A8B9-D55ACB595588}"/>
          </ac:spMkLst>
        </pc:spChg>
        <pc:spChg chg="add del">
          <ac:chgData name="Felipe Lopes" userId="5e1906ad6e62ae9a" providerId="LiveId" clId="{8B1B7EE6-342E-4ECD-91D7-A22D9ED3B86E}" dt="2020-08-27T17:22:20.184" v="775" actId="478"/>
          <ac:spMkLst>
            <pc:docMk/>
            <pc:sldMk cId="172375881" sldId="413"/>
            <ac:spMk id="10" creationId="{068C2E1E-B42E-48E2-97BF-E141B4F953B0}"/>
          </ac:spMkLst>
        </pc:spChg>
        <pc:spChg chg="add mod">
          <ac:chgData name="Felipe Lopes" userId="5e1906ad6e62ae9a" providerId="LiveId" clId="{8B1B7EE6-342E-4ECD-91D7-A22D9ED3B86E}" dt="2020-08-28T02:00:17.691" v="11036" actId="1076"/>
          <ac:spMkLst>
            <pc:docMk/>
            <pc:sldMk cId="172375881" sldId="413"/>
            <ac:spMk id="10" creationId="{484A550B-3701-46A5-B101-68BE75689129}"/>
          </ac:spMkLst>
        </pc:spChg>
        <pc:spChg chg="mod">
          <ac:chgData name="Felipe Lopes" userId="5e1906ad6e62ae9a" providerId="LiveId" clId="{8B1B7EE6-342E-4ECD-91D7-A22D9ED3B86E}" dt="2020-08-27T17:20:50.939" v="771" actId="121"/>
          <ac:spMkLst>
            <pc:docMk/>
            <pc:sldMk cId="172375881" sldId="413"/>
            <ac:spMk id="12" creationId="{69C9DCD2-D984-4709-899C-36F2F8E65263}"/>
          </ac:spMkLst>
        </pc:spChg>
        <pc:spChg chg="mod">
          <ac:chgData name="Felipe Lopes" userId="5e1906ad6e62ae9a" providerId="LiveId" clId="{8B1B7EE6-342E-4ECD-91D7-A22D9ED3B86E}" dt="2020-08-27T17:19:07.552" v="729" actId="14100"/>
          <ac:spMkLst>
            <pc:docMk/>
            <pc:sldMk cId="172375881" sldId="413"/>
            <ac:spMk id="14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8T02:00:17.691" v="11036" actId="1076"/>
          <ac:spMkLst>
            <pc:docMk/>
            <pc:sldMk cId="172375881" sldId="413"/>
            <ac:spMk id="16" creationId="{CD29661A-D563-4F35-A167-F386C63B8A41}"/>
          </ac:spMkLst>
        </pc:spChg>
        <pc:spChg chg="add del">
          <ac:chgData name="Felipe Lopes" userId="5e1906ad6e62ae9a" providerId="LiveId" clId="{8B1B7EE6-342E-4ECD-91D7-A22D9ED3B86E}" dt="2020-08-27T17:04:58.143" v="238" actId="478"/>
          <ac:spMkLst>
            <pc:docMk/>
            <pc:sldMk cId="172375881" sldId="413"/>
            <ac:spMk id="18" creationId="{49D64AA5-4A6D-4878-A8F5-6E88D2A6645F}"/>
          </ac:spMkLst>
        </pc:spChg>
        <pc:picChg chg="mod">
          <ac:chgData name="Felipe Lopes" userId="5e1906ad6e62ae9a" providerId="LiveId" clId="{8B1B7EE6-342E-4ECD-91D7-A22D9ED3B86E}" dt="2020-08-27T17:24:21.553" v="781" actId="14100"/>
          <ac:picMkLst>
            <pc:docMk/>
            <pc:sldMk cId="172375881" sldId="413"/>
            <ac:picMk id="2" creationId="{00000000-0000-0000-0000-000000000000}"/>
          </ac:picMkLst>
        </pc:picChg>
        <pc:picChg chg="add mod">
          <ac:chgData name="Felipe Lopes" userId="5e1906ad6e62ae9a" providerId="LiveId" clId="{8B1B7EE6-342E-4ECD-91D7-A22D9ED3B86E}" dt="2020-08-27T17:24:57.514" v="792" actId="1076"/>
          <ac:picMkLst>
            <pc:docMk/>
            <pc:sldMk cId="172375881" sldId="413"/>
            <ac:picMk id="3" creationId="{FE3D57F8-23F5-4BAC-B658-873EFF90CE24}"/>
          </ac:picMkLst>
        </pc:picChg>
        <pc:picChg chg="mod">
          <ac:chgData name="Felipe Lopes" userId="5e1906ad6e62ae9a" providerId="LiveId" clId="{8B1B7EE6-342E-4ECD-91D7-A22D9ED3B86E}" dt="2020-08-27T17:25:10.878" v="825" actId="1037"/>
          <ac:picMkLst>
            <pc:docMk/>
            <pc:sldMk cId="172375881" sldId="413"/>
            <ac:picMk id="9" creationId="{7CAD1DEB-F7C9-4686-9707-D2148AF12F85}"/>
          </ac:picMkLst>
        </pc:picChg>
        <pc:picChg chg="add mod">
          <ac:chgData name="Felipe Lopes" userId="5e1906ad6e62ae9a" providerId="LiveId" clId="{8B1B7EE6-342E-4ECD-91D7-A22D9ED3B86E}" dt="2020-08-28T02:00:54.416" v="11039" actId="1036"/>
          <ac:picMkLst>
            <pc:docMk/>
            <pc:sldMk cId="172375881" sldId="413"/>
            <ac:picMk id="11" creationId="{BD7B419E-5B2D-4634-BE72-BF3F2E357AE4}"/>
          </ac:picMkLst>
        </pc:picChg>
        <pc:picChg chg="del">
          <ac:chgData name="Felipe Lopes" userId="5e1906ad6e62ae9a" providerId="LiveId" clId="{8B1B7EE6-342E-4ECD-91D7-A22D9ED3B86E}" dt="2020-08-27T17:02:09.931" v="67" actId="478"/>
          <ac:picMkLst>
            <pc:docMk/>
            <pc:sldMk cId="172375881" sldId="413"/>
            <ac:picMk id="15" creationId="{84AE1E94-0F55-49E3-AA97-0B61F7F762C8}"/>
          </ac:picMkLst>
        </pc:picChg>
        <pc:picChg chg="add mod">
          <ac:chgData name="Felipe Lopes" userId="5e1906ad6e62ae9a" providerId="LiveId" clId="{8B1B7EE6-342E-4ECD-91D7-A22D9ED3B86E}" dt="2020-08-27T17:25:24.306" v="831" actId="1076"/>
          <ac:picMkLst>
            <pc:docMk/>
            <pc:sldMk cId="172375881" sldId="413"/>
            <ac:picMk id="4098" creationId="{15200A63-BED3-4AAD-9117-5D8E3D63CB6D}"/>
          </ac:picMkLst>
        </pc:picChg>
      </pc:sldChg>
      <pc:sldChg chg="addSp delSp modSp add del mod ord delAnim modAnim">
        <pc:chgData name="Felipe Lopes" userId="5e1906ad6e62ae9a" providerId="LiveId" clId="{8B1B7EE6-342E-4ECD-91D7-A22D9ED3B86E}" dt="2020-08-28T00:01:48.356" v="9085" actId="2696"/>
        <pc:sldMkLst>
          <pc:docMk/>
          <pc:sldMk cId="1081640937" sldId="414"/>
        </pc:sldMkLst>
        <pc:spChg chg="mod">
          <ac:chgData name="Felipe Lopes" userId="5e1906ad6e62ae9a" providerId="LiveId" clId="{8B1B7EE6-342E-4ECD-91D7-A22D9ED3B86E}" dt="2020-08-27T19:07:12.533" v="2130" actId="1038"/>
          <ac:spMkLst>
            <pc:docMk/>
            <pc:sldMk cId="1081640937" sldId="414"/>
            <ac:spMk id="3" creationId="{C9A072FF-6201-4874-8E5D-7F303B392538}"/>
          </ac:spMkLst>
        </pc:spChg>
        <pc:spChg chg="mod">
          <ac:chgData name="Felipe Lopes" userId="5e1906ad6e62ae9a" providerId="LiveId" clId="{8B1B7EE6-342E-4ECD-91D7-A22D9ED3B86E}" dt="2020-08-27T19:07:12.533" v="2130" actId="1038"/>
          <ac:spMkLst>
            <pc:docMk/>
            <pc:sldMk cId="1081640937" sldId="414"/>
            <ac:spMk id="4" creationId="{003D841C-D65E-4FC9-B896-88CC3F3F026E}"/>
          </ac:spMkLst>
        </pc:spChg>
        <pc:spChg chg="mod">
          <ac:chgData name="Felipe Lopes" userId="5e1906ad6e62ae9a" providerId="LiveId" clId="{8B1B7EE6-342E-4ECD-91D7-A22D9ED3B86E}" dt="2020-08-27T19:17:52.529" v="2257" actId="20577"/>
          <ac:spMkLst>
            <pc:docMk/>
            <pc:sldMk cId="1081640937" sldId="414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81640937" sldId="414"/>
            <ac:spMk id="19" creationId="{6E96AABE-3C5A-4E88-81C0-9D381F0216F4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081640937" sldId="414"/>
            <ac:spMk id="22" creationId="{1CB744EE-C37A-4214-8310-4AB0E7A66D24}"/>
          </ac:spMkLst>
        </pc:spChg>
        <pc:spChg chg="add mod">
          <ac:chgData name="Felipe Lopes" userId="5e1906ad6e62ae9a" providerId="LiveId" clId="{8B1B7EE6-342E-4ECD-91D7-A22D9ED3B86E}" dt="2020-08-27T19:18:15.670" v="2261"/>
          <ac:spMkLst>
            <pc:docMk/>
            <pc:sldMk cId="1081640937" sldId="414"/>
            <ac:spMk id="23" creationId="{4AAE3A9A-9A8E-4C5B-8960-4558970239C0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1081640937" sldId="414"/>
            <ac:grpSpMk id="18" creationId="{30DADF20-FC40-4AD8-8A20-8EB4741FA1F7}"/>
          </ac:grpSpMkLst>
        </pc:grpChg>
        <pc:grpChg chg="del">
          <ac:chgData name="Felipe Lopes" userId="5e1906ad6e62ae9a" providerId="LiveId" clId="{8B1B7EE6-342E-4ECD-91D7-A22D9ED3B86E}" dt="2020-08-27T19:18:15.420" v="2260" actId="478"/>
          <ac:grpSpMkLst>
            <pc:docMk/>
            <pc:sldMk cId="1081640937" sldId="414"/>
            <ac:grpSpMk id="225" creationId="{1817692F-6334-4C4D-A8DC-D37F4021048C}"/>
          </ac:grpSpMkLst>
        </pc:grpChg>
        <pc:picChg chg="del">
          <ac:chgData name="Felipe Lopes" userId="5e1906ad6e62ae9a" providerId="LiveId" clId="{8B1B7EE6-342E-4ECD-91D7-A22D9ED3B86E}" dt="2020-08-27T19:04:57.556" v="2091" actId="478"/>
          <ac:picMkLst>
            <pc:docMk/>
            <pc:sldMk cId="1081640937" sldId="414"/>
            <ac:picMk id="2" creationId="{9E413B8E-BB80-440B-8ECA-257CD97BD6B7}"/>
          </ac:picMkLst>
        </pc:picChg>
        <pc:picChg chg="add mod ord">
          <ac:chgData name="Felipe Lopes" userId="5e1906ad6e62ae9a" providerId="LiveId" clId="{8B1B7EE6-342E-4ECD-91D7-A22D9ED3B86E}" dt="2020-08-27T19:06:20.003" v="2097" actId="167"/>
          <ac:picMkLst>
            <pc:docMk/>
            <pc:sldMk cId="1081640937" sldId="414"/>
            <ac:picMk id="6" creationId="{3969FA37-F8D7-482A-9795-18063B3BCE51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081640937" sldId="414"/>
            <ac:picMk id="20" creationId="{FC919477-9BB5-4FCE-8D9C-801717D0579D}"/>
          </ac:picMkLst>
        </pc:picChg>
        <pc:picChg chg="del">
          <ac:chgData name="Felipe Lopes" userId="5e1906ad6e62ae9a" providerId="LiveId" clId="{8B1B7EE6-342E-4ECD-91D7-A22D9ED3B86E}" dt="2020-08-27T19:18:15.420" v="2260" actId="478"/>
          <ac:picMkLst>
            <pc:docMk/>
            <pc:sldMk cId="1081640937" sldId="414"/>
            <ac:picMk id="21" creationId="{66A06229-4353-4937-85DB-D09A0479CFFE}"/>
          </ac:picMkLst>
        </pc:picChg>
      </pc:sldChg>
      <pc:sldChg chg="delSp modSp add mod">
        <pc:chgData name="Felipe Lopes" userId="5e1906ad6e62ae9a" providerId="LiveId" clId="{8B1B7EE6-342E-4ECD-91D7-A22D9ED3B86E}" dt="2020-08-28T04:03:21.662" v="13970" actId="478"/>
        <pc:sldMkLst>
          <pc:docMk/>
          <pc:sldMk cId="2039439752" sldId="414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039439752" sldId="414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21.662" v="13970" actId="478"/>
          <ac:spMkLst>
            <pc:docMk/>
            <pc:sldMk cId="2039439752" sldId="414"/>
            <ac:spMk id="23" creationId="{4AAE3A9A-9A8E-4C5B-8960-4558970239C0}"/>
          </ac:spMkLst>
        </pc:spChg>
      </pc:sldChg>
      <pc:sldChg chg="modSp add del mod">
        <pc:chgData name="Felipe Lopes" userId="5e1906ad6e62ae9a" providerId="LiveId" clId="{8B1B7EE6-342E-4ECD-91D7-A22D9ED3B86E}" dt="2020-08-27T19:04:39.629" v="2079" actId="47"/>
        <pc:sldMkLst>
          <pc:docMk/>
          <pc:sldMk cId="2318052496" sldId="414"/>
        </pc:sldMkLst>
        <pc:spChg chg="mod">
          <ac:chgData name="Felipe Lopes" userId="5e1906ad6e62ae9a" providerId="LiveId" clId="{8B1B7EE6-342E-4ECD-91D7-A22D9ED3B86E}" dt="2020-08-27T19:01:54.765" v="1927" actId="20577"/>
          <ac:spMkLst>
            <pc:docMk/>
            <pc:sldMk cId="2318052496" sldId="414"/>
            <ac:spMk id="17" creationId="{96DD2270-35BD-48BE-AC23-9D9D82C4C1FC}"/>
          </ac:spMkLst>
        </pc:spChg>
      </pc:sldChg>
      <pc:sldChg chg="add del">
        <pc:chgData name="Felipe Lopes" userId="5e1906ad6e62ae9a" providerId="LiveId" clId="{8B1B7EE6-342E-4ECD-91D7-A22D9ED3B86E}" dt="2020-08-27T18:14:24.905" v="1806"/>
        <pc:sldMkLst>
          <pc:docMk/>
          <pc:sldMk cId="2550401829" sldId="414"/>
        </pc:sldMkLst>
      </pc:sldChg>
      <pc:sldChg chg="addSp delSp modSp add del mod">
        <pc:chgData name="Felipe Lopes" userId="5e1906ad6e62ae9a" providerId="LiveId" clId="{8B1B7EE6-342E-4ECD-91D7-A22D9ED3B86E}" dt="2020-08-28T00:12:46.024" v="9255" actId="2696"/>
        <pc:sldMkLst>
          <pc:docMk/>
          <pc:sldMk cId="4070913706" sldId="414"/>
        </pc:sldMkLst>
        <pc:spChg chg="mod">
          <ac:chgData name="Felipe Lopes" userId="5e1906ad6e62ae9a" providerId="LiveId" clId="{8B1B7EE6-342E-4ECD-91D7-A22D9ED3B86E}" dt="2020-08-28T00:03:51.638" v="9127"/>
          <ac:spMkLst>
            <pc:docMk/>
            <pc:sldMk cId="4070913706" sldId="414"/>
            <ac:spMk id="21" creationId="{5A594595-4E9B-4176-AC31-902ABAE523DB}"/>
          </ac:spMkLst>
        </pc:spChg>
        <pc:spChg chg="mod">
          <ac:chgData name="Felipe Lopes" userId="5e1906ad6e62ae9a" providerId="LiveId" clId="{8B1B7EE6-342E-4ECD-91D7-A22D9ED3B86E}" dt="2020-08-28T00:03:51.638" v="9127"/>
          <ac:spMkLst>
            <pc:docMk/>
            <pc:sldMk cId="4070913706" sldId="414"/>
            <ac:spMk id="25" creationId="{06B374E9-799C-4A2C-8EB8-1F7B232615D7}"/>
          </ac:spMkLst>
        </pc:spChg>
        <pc:grpChg chg="add mod">
          <ac:chgData name="Felipe Lopes" userId="5e1906ad6e62ae9a" providerId="LiveId" clId="{8B1B7EE6-342E-4ECD-91D7-A22D9ED3B86E}" dt="2020-08-28T00:03:51.638" v="9127"/>
          <ac:grpSpMkLst>
            <pc:docMk/>
            <pc:sldMk cId="4070913706" sldId="414"/>
            <ac:grpSpMk id="14" creationId="{2F83D286-E8D9-4F6E-8599-29EEAD90B91F}"/>
          </ac:grpSpMkLst>
        </pc:grpChg>
        <pc:grpChg chg="del">
          <ac:chgData name="Felipe Lopes" userId="5e1906ad6e62ae9a" providerId="LiveId" clId="{8B1B7EE6-342E-4ECD-91D7-A22D9ED3B86E}" dt="2020-08-28T00:03:51.324" v="9126" actId="478"/>
          <ac:grpSpMkLst>
            <pc:docMk/>
            <pc:sldMk cId="4070913706" sldId="414"/>
            <ac:grpSpMk id="18" creationId="{30DADF20-FC40-4AD8-8A20-8EB4741FA1F7}"/>
          </ac:grpSpMkLst>
        </pc:grpChg>
        <pc:picChg chg="mod">
          <ac:chgData name="Felipe Lopes" userId="5e1906ad6e62ae9a" providerId="LiveId" clId="{8B1B7EE6-342E-4ECD-91D7-A22D9ED3B86E}" dt="2020-08-28T00:03:51.638" v="9127"/>
          <ac:picMkLst>
            <pc:docMk/>
            <pc:sldMk cId="4070913706" sldId="414"/>
            <ac:picMk id="24" creationId="{799AB00C-B506-4D77-84BE-4D47B85CCD14}"/>
          </ac:picMkLst>
        </pc:picChg>
      </pc:sldChg>
      <pc:sldChg chg="addSp delSp modSp add mod">
        <pc:chgData name="Felipe Lopes" userId="5e1906ad6e62ae9a" providerId="LiveId" clId="{8B1B7EE6-342E-4ECD-91D7-A22D9ED3B86E}" dt="2020-08-28T04:03:18.382" v="13969" actId="478"/>
        <pc:sldMkLst>
          <pc:docMk/>
          <pc:sldMk cId="342693072" sldId="41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42693072" sldId="415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8T02:58:47.475" v="12806" actId="120"/>
          <ac:spMkLst>
            <pc:docMk/>
            <pc:sldMk cId="342693072" sldId="415"/>
            <ac:spMk id="6" creationId="{BA1CDDA9-2AF5-4995-9A9D-8BDAB14A1A71}"/>
          </ac:spMkLst>
        </pc:spChg>
        <pc:spChg chg="add del mod">
          <ac:chgData name="Felipe Lopes" userId="5e1906ad6e62ae9a" providerId="LiveId" clId="{8B1B7EE6-342E-4ECD-91D7-A22D9ED3B86E}" dt="2020-08-28T02:57:10.028" v="12719" actId="22"/>
          <ac:spMkLst>
            <pc:docMk/>
            <pc:sldMk cId="342693072" sldId="415"/>
            <ac:spMk id="7" creationId="{83C7D425-E1AF-46D1-BA7F-5F337D67AA6F}"/>
          </ac:spMkLst>
        </pc:spChg>
        <pc:spChg chg="add mod">
          <ac:chgData name="Felipe Lopes" userId="5e1906ad6e62ae9a" providerId="LiveId" clId="{8B1B7EE6-342E-4ECD-91D7-A22D9ED3B86E}" dt="2020-08-28T02:58:34.685" v="12802" actId="1038"/>
          <ac:spMkLst>
            <pc:docMk/>
            <pc:sldMk cId="342693072" sldId="415"/>
            <ac:spMk id="8" creationId="{0CF0E68C-DB06-4F63-9D5D-E46541CE794C}"/>
          </ac:spMkLst>
        </pc:spChg>
        <pc:spChg chg="del">
          <ac:chgData name="Felipe Lopes" userId="5e1906ad6e62ae9a" providerId="LiveId" clId="{8B1B7EE6-342E-4ECD-91D7-A22D9ED3B86E}" dt="2020-08-28T04:03:18.382" v="13969" actId="478"/>
          <ac:spMkLst>
            <pc:docMk/>
            <pc:sldMk cId="342693072" sldId="415"/>
            <ac:spMk id="23" creationId="{E645DEEA-882D-40E2-949F-70882EE27380}"/>
          </ac:spMkLst>
        </pc:spChg>
      </pc:sldChg>
      <pc:sldChg chg="addSp delSp modSp add del mod ord delAnim modAnim">
        <pc:chgData name="Felipe Lopes" userId="5e1906ad6e62ae9a" providerId="LiveId" clId="{8B1B7EE6-342E-4ECD-91D7-A22D9ED3B86E}" dt="2020-08-28T00:01:48.356" v="9085" actId="2696"/>
        <pc:sldMkLst>
          <pc:docMk/>
          <pc:sldMk cId="589573252" sldId="415"/>
        </pc:sldMkLst>
        <pc:spChg chg="mod">
          <ac:chgData name="Felipe Lopes" userId="5e1906ad6e62ae9a" providerId="LiveId" clId="{8B1B7EE6-342E-4ECD-91D7-A22D9ED3B86E}" dt="2020-08-27T19:10:23.600" v="2247" actId="1038"/>
          <ac:spMkLst>
            <pc:docMk/>
            <pc:sldMk cId="589573252" sldId="415"/>
            <ac:spMk id="3" creationId="{C9A072FF-6201-4874-8E5D-7F303B392538}"/>
          </ac:spMkLst>
        </pc:spChg>
        <pc:spChg chg="mod">
          <ac:chgData name="Felipe Lopes" userId="5e1906ad6e62ae9a" providerId="LiveId" clId="{8B1B7EE6-342E-4ECD-91D7-A22D9ED3B86E}" dt="2020-08-27T19:10:23.600" v="2247" actId="1038"/>
          <ac:spMkLst>
            <pc:docMk/>
            <pc:sldMk cId="589573252" sldId="415"/>
            <ac:spMk id="4" creationId="{003D841C-D65E-4FC9-B896-88CC3F3F026E}"/>
          </ac:spMkLst>
        </pc:spChg>
        <pc:spChg chg="mod">
          <ac:chgData name="Felipe Lopes" userId="5e1906ad6e62ae9a" providerId="LiveId" clId="{8B1B7EE6-342E-4ECD-91D7-A22D9ED3B86E}" dt="2020-08-27T19:07:57.065" v="2155" actId="20577"/>
          <ac:spMkLst>
            <pc:docMk/>
            <pc:sldMk cId="589573252" sldId="415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89573252" sldId="415"/>
            <ac:spMk id="19" creationId="{2F355098-DE07-4D37-9162-509D4EEC6D2E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589573252" sldId="415"/>
            <ac:spMk id="22" creationId="{CB2CB40A-FA72-4704-B85E-0C157C9CCC85}"/>
          </ac:spMkLst>
        </pc:spChg>
        <pc:spChg chg="add mod">
          <ac:chgData name="Felipe Lopes" userId="5e1906ad6e62ae9a" providerId="LiveId" clId="{8B1B7EE6-342E-4ECD-91D7-A22D9ED3B86E}" dt="2020-08-27T19:18:20.503" v="2263"/>
          <ac:spMkLst>
            <pc:docMk/>
            <pc:sldMk cId="589573252" sldId="415"/>
            <ac:spMk id="23" creationId="{E645DEEA-882D-40E2-949F-70882EE27380}"/>
          </ac:spMkLst>
        </pc:spChg>
        <pc:grpChg chg="add mod">
          <ac:chgData name="Felipe Lopes" userId="5e1906ad6e62ae9a" providerId="LiveId" clId="{8B1B7EE6-342E-4ECD-91D7-A22D9ED3B86E}" dt="2020-08-27T20:27:48.341" v="3650"/>
          <ac:grpSpMkLst>
            <pc:docMk/>
            <pc:sldMk cId="589573252" sldId="415"/>
            <ac:grpSpMk id="18" creationId="{0E832532-92D8-4F18-8619-627DB1DBE2E8}"/>
          </ac:grpSpMkLst>
        </pc:grpChg>
        <pc:grpChg chg="del">
          <ac:chgData name="Felipe Lopes" userId="5e1906ad6e62ae9a" providerId="LiveId" clId="{8B1B7EE6-342E-4ECD-91D7-A22D9ED3B86E}" dt="2020-08-27T19:18:20.320" v="2262" actId="478"/>
          <ac:grpSpMkLst>
            <pc:docMk/>
            <pc:sldMk cId="589573252" sldId="415"/>
            <ac:grpSpMk id="225" creationId="{1817692F-6334-4C4D-A8DC-D37F4021048C}"/>
          </ac:grpSpMkLst>
        </pc:grpChg>
        <pc:picChg chg="add mod ord">
          <ac:chgData name="Felipe Lopes" userId="5e1906ad6e62ae9a" providerId="LiveId" clId="{8B1B7EE6-342E-4ECD-91D7-A22D9ED3B86E}" dt="2020-08-27T19:08:37.420" v="2162" actId="167"/>
          <ac:picMkLst>
            <pc:docMk/>
            <pc:sldMk cId="589573252" sldId="415"/>
            <ac:picMk id="2" creationId="{53278067-854B-405F-BDDA-1AC895CA1CC2}"/>
          </ac:picMkLst>
        </pc:picChg>
        <pc:picChg chg="del">
          <ac:chgData name="Felipe Lopes" userId="5e1906ad6e62ae9a" providerId="LiveId" clId="{8B1B7EE6-342E-4ECD-91D7-A22D9ED3B86E}" dt="2020-08-27T19:07:46.994" v="2132" actId="478"/>
          <ac:picMkLst>
            <pc:docMk/>
            <pc:sldMk cId="589573252" sldId="415"/>
            <ac:picMk id="6" creationId="{3969FA37-F8D7-482A-9795-18063B3BCE51}"/>
          </ac:picMkLst>
        </pc:pic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589573252" sldId="415"/>
            <ac:picMk id="20" creationId="{37E7E69B-4A3F-41C9-8C34-B043E6005BA6}"/>
          </ac:picMkLst>
        </pc:picChg>
        <pc:picChg chg="del">
          <ac:chgData name="Felipe Lopes" userId="5e1906ad6e62ae9a" providerId="LiveId" clId="{8B1B7EE6-342E-4ECD-91D7-A22D9ED3B86E}" dt="2020-08-27T19:18:20.320" v="2262" actId="478"/>
          <ac:picMkLst>
            <pc:docMk/>
            <pc:sldMk cId="589573252" sldId="415"/>
            <ac:picMk id="21" creationId="{66A06229-4353-4937-85DB-D09A0479CFFE}"/>
          </ac:picMkLst>
        </pc:picChg>
      </pc:sldChg>
      <pc:sldChg chg="addSp delSp modSp add del mod">
        <pc:chgData name="Felipe Lopes" userId="5e1906ad6e62ae9a" providerId="LiveId" clId="{8B1B7EE6-342E-4ECD-91D7-A22D9ED3B86E}" dt="2020-08-28T00:12:46.024" v="9255" actId="2696"/>
        <pc:sldMkLst>
          <pc:docMk/>
          <pc:sldMk cId="2199237135" sldId="415"/>
        </pc:sldMkLst>
        <pc:spChg chg="mod">
          <ac:chgData name="Felipe Lopes" userId="5e1906ad6e62ae9a" providerId="LiveId" clId="{8B1B7EE6-342E-4ECD-91D7-A22D9ED3B86E}" dt="2020-08-28T00:03:54.961" v="9129"/>
          <ac:spMkLst>
            <pc:docMk/>
            <pc:sldMk cId="2199237135" sldId="415"/>
            <ac:spMk id="21" creationId="{6BC62B75-5E8D-486A-92F9-CC7C615A450E}"/>
          </ac:spMkLst>
        </pc:spChg>
        <pc:spChg chg="mod">
          <ac:chgData name="Felipe Lopes" userId="5e1906ad6e62ae9a" providerId="LiveId" clId="{8B1B7EE6-342E-4ECD-91D7-A22D9ED3B86E}" dt="2020-08-28T00:03:54.961" v="9129"/>
          <ac:spMkLst>
            <pc:docMk/>
            <pc:sldMk cId="2199237135" sldId="415"/>
            <ac:spMk id="25" creationId="{2B379727-4113-4CCA-AEDA-A727276EB2D2}"/>
          </ac:spMkLst>
        </pc:spChg>
        <pc:grpChg chg="add mod">
          <ac:chgData name="Felipe Lopes" userId="5e1906ad6e62ae9a" providerId="LiveId" clId="{8B1B7EE6-342E-4ECD-91D7-A22D9ED3B86E}" dt="2020-08-28T00:03:54.961" v="9129"/>
          <ac:grpSpMkLst>
            <pc:docMk/>
            <pc:sldMk cId="2199237135" sldId="415"/>
            <ac:grpSpMk id="14" creationId="{20D01CDB-CB3D-416E-A3E6-4F4446A7EF34}"/>
          </ac:grpSpMkLst>
        </pc:grpChg>
        <pc:grpChg chg="del">
          <ac:chgData name="Felipe Lopes" userId="5e1906ad6e62ae9a" providerId="LiveId" clId="{8B1B7EE6-342E-4ECD-91D7-A22D9ED3B86E}" dt="2020-08-28T00:03:54.706" v="9128" actId="478"/>
          <ac:grpSpMkLst>
            <pc:docMk/>
            <pc:sldMk cId="2199237135" sldId="415"/>
            <ac:grpSpMk id="18" creationId="{0E832532-92D8-4F18-8619-627DB1DBE2E8}"/>
          </ac:grpSpMkLst>
        </pc:grpChg>
        <pc:picChg chg="mod">
          <ac:chgData name="Felipe Lopes" userId="5e1906ad6e62ae9a" providerId="LiveId" clId="{8B1B7EE6-342E-4ECD-91D7-A22D9ED3B86E}" dt="2020-08-28T00:03:54.961" v="9129"/>
          <ac:picMkLst>
            <pc:docMk/>
            <pc:sldMk cId="2199237135" sldId="415"/>
            <ac:picMk id="24" creationId="{1E7C55BC-4DA3-44F9-B4E6-AB4CCE1426C8}"/>
          </ac:picMkLst>
        </pc:picChg>
      </pc:sldChg>
      <pc:sldChg chg="add del">
        <pc:chgData name="Felipe Lopes" userId="5e1906ad6e62ae9a" providerId="LiveId" clId="{8B1B7EE6-342E-4ECD-91D7-A22D9ED3B86E}" dt="2020-08-27T18:14:24.905" v="1806"/>
        <pc:sldMkLst>
          <pc:docMk/>
          <pc:sldMk cId="3024743567" sldId="415"/>
        </pc:sldMkLst>
      </pc:sldChg>
      <pc:sldChg chg="addSp delSp modSp add mod delAnim modAnim">
        <pc:chgData name="Felipe Lopes" userId="5e1906ad6e62ae9a" providerId="LiveId" clId="{8B1B7EE6-342E-4ECD-91D7-A22D9ED3B86E}" dt="2020-08-28T04:05:04.098" v="13986" actId="478"/>
        <pc:sldMkLst>
          <pc:docMk/>
          <pc:sldMk cId="1392257036" sldId="416"/>
        </pc:sldMkLst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2" creationId="{8BA2F2F2-9312-42AD-A3EB-5BB5443A11F5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3" creationId="{04ACDD24-7807-496D-8DD0-1383F5FE1A75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4" creationId="{B0E5D064-09F4-4FC7-AF7E-751279D1D063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392257036" sldId="416"/>
            <ac:spMk id="5" creationId="{00000000-0000-0000-0000-000000000000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2" creationId="{09F72A1B-2AE7-4822-AC30-1D7DAF297448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3" creationId="{713F1E0F-C441-4616-BABE-2911846A1BEB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4" creationId="{7F70C0A6-A07E-46AF-A20D-2015C8D5E397}"/>
          </ac:spMkLst>
        </pc:spChg>
        <pc:spChg chg="mod">
          <ac:chgData name="Felipe Lopes" userId="5e1906ad6e62ae9a" providerId="LiveId" clId="{8B1B7EE6-342E-4ECD-91D7-A22D9ED3B86E}" dt="2020-08-27T20:47:10.982" v="4444" actId="20577"/>
          <ac:spMkLst>
            <pc:docMk/>
            <pc:sldMk cId="1392257036" sldId="41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1:42:13.541" v="6694" actId="20577"/>
          <ac:spMkLst>
            <pc:docMk/>
            <pc:sldMk cId="1392257036" sldId="416"/>
            <ac:spMk id="17" creationId="{96DD2270-35BD-48BE-AC23-9D9D82C4C1FC}"/>
          </ac:spMkLst>
        </pc:spChg>
        <pc:spChg chg="add">
          <ac:chgData name="Felipe Lopes" userId="5e1906ad6e62ae9a" providerId="LiveId" clId="{8B1B7EE6-342E-4ECD-91D7-A22D9ED3B86E}" dt="2020-08-27T20:20:31.178" v="3219" actId="22"/>
          <ac:spMkLst>
            <pc:docMk/>
            <pc:sldMk cId="1392257036" sldId="416"/>
            <ac:spMk id="18" creationId="{ECF66AA8-46CE-459A-81FA-172B09ADD24C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107" creationId="{5DF340AC-6881-4C7B-BB3A-BEB11D9E1B75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108" creationId="{EECBB690-28A2-4885-A121-41FD578A93A2}"/>
          </ac:spMkLst>
        </pc:spChg>
        <pc:spChg chg="del">
          <ac:chgData name="Felipe Lopes" userId="5e1906ad6e62ae9a" providerId="LiveId" clId="{8B1B7EE6-342E-4ECD-91D7-A22D9ED3B86E}" dt="2020-08-27T20:20:27.383" v="3217" actId="478"/>
          <ac:spMkLst>
            <pc:docMk/>
            <pc:sldMk cId="1392257036" sldId="416"/>
            <ac:spMk id="109" creationId="{F22FC749-5429-4289-9461-E56EB5E03B70}"/>
          </ac:spMkLst>
        </pc:spChg>
        <pc:spChg chg="del">
          <ac:chgData name="Felipe Lopes" userId="5e1906ad6e62ae9a" providerId="LiveId" clId="{8B1B7EE6-342E-4ECD-91D7-A22D9ED3B86E}" dt="2020-08-27T20:20:30.559" v="3218" actId="478"/>
          <ac:spMkLst>
            <pc:docMk/>
            <pc:sldMk cId="1392257036" sldId="416"/>
            <ac:spMk id="111" creationId="{DE3014B9-9FDE-4E1B-A62F-1C808F6CB855}"/>
          </ac:spMkLst>
        </pc:spChg>
        <pc:spChg chg="del">
          <ac:chgData name="Felipe Lopes" userId="5e1906ad6e62ae9a" providerId="LiveId" clId="{8B1B7EE6-342E-4ECD-91D7-A22D9ED3B86E}" dt="2020-08-27T20:20:30.559" v="3218" actId="478"/>
          <ac:spMkLst>
            <pc:docMk/>
            <pc:sldMk cId="1392257036" sldId="416"/>
            <ac:spMk id="112" creationId="{363D9CA9-FC98-437F-9B66-1E0E66FE7C00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392257036" sldId="416"/>
            <ac:spMk id="118" creationId="{68C7BE44-B7C5-4145-9C29-401B9C0060F9}"/>
          </ac:spMkLst>
        </pc:spChg>
        <pc:spChg chg="mod">
          <ac:chgData name="Felipe Lopes" userId="5e1906ad6e62ae9a" providerId="LiveId" clId="{8B1B7EE6-342E-4ECD-91D7-A22D9ED3B86E}" dt="2020-08-27T20:27:48.341" v="3650"/>
          <ac:spMkLst>
            <pc:docMk/>
            <pc:sldMk cId="1392257036" sldId="416"/>
            <ac:spMk id="120" creationId="{9F9698A2-C4D6-4821-895C-FC93332E902E}"/>
          </ac:spMkLst>
        </pc:spChg>
        <pc:spChg chg="del">
          <ac:chgData name="Felipe Lopes" userId="5e1906ad6e62ae9a" providerId="LiveId" clId="{8B1B7EE6-342E-4ECD-91D7-A22D9ED3B86E}" dt="2020-08-28T04:05:04.098" v="13986" actId="478"/>
          <ac:spMkLst>
            <pc:docMk/>
            <pc:sldMk cId="1392257036" sldId="416"/>
            <ac:spMk id="121" creationId="{9B22FE21-775B-4230-B055-B3353308DC49}"/>
          </ac:spMkLst>
        </pc:spChg>
        <pc:spChg chg="mod">
          <ac:chgData name="Felipe Lopes" userId="5e1906ad6e62ae9a" providerId="LiveId" clId="{8B1B7EE6-342E-4ECD-91D7-A22D9ED3B86E}" dt="2020-08-27T20:28:39.187" v="3676"/>
          <ac:spMkLst>
            <pc:docMk/>
            <pc:sldMk cId="1392257036" sldId="416"/>
            <ac:spMk id="131" creationId="{CEBFCB04-46FF-4FB4-90FF-14DE809474B6}"/>
          </ac:spMkLst>
        </pc:spChg>
        <pc:spChg chg="mod">
          <ac:chgData name="Felipe Lopes" userId="5e1906ad6e62ae9a" providerId="LiveId" clId="{8B1B7EE6-342E-4ECD-91D7-A22D9ED3B86E}" dt="2020-08-27T20:28:39.187" v="3676"/>
          <ac:spMkLst>
            <pc:docMk/>
            <pc:sldMk cId="1392257036" sldId="416"/>
            <ac:spMk id="133" creationId="{823FFA12-F7E5-486F-BED5-CC7D7EC50E2E}"/>
          </ac:spMkLst>
        </pc:spChg>
        <pc:grpChg chg="add mod">
          <ac:chgData name="Felipe Lopes" userId="5e1906ad6e62ae9a" providerId="LiveId" clId="{8B1B7EE6-342E-4ECD-91D7-A22D9ED3B86E}" dt="2020-08-27T20:28:39.187" v="3676"/>
          <ac:grpSpMkLst>
            <pc:docMk/>
            <pc:sldMk cId="1392257036" sldId="416"/>
            <ac:grpSpMk id="116" creationId="{5F0D03FA-388B-4A2A-B3C9-D2896AC5ECFC}"/>
          </ac:grpSpMkLst>
        </pc:grpChg>
        <pc:grpChg chg="del mod">
          <ac:chgData name="Felipe Lopes" userId="5e1906ad6e62ae9a" providerId="LiveId" clId="{8B1B7EE6-342E-4ECD-91D7-A22D9ED3B86E}" dt="2020-08-27T20:28:38.743" v="3675" actId="478"/>
          <ac:grpSpMkLst>
            <pc:docMk/>
            <pc:sldMk cId="1392257036" sldId="416"/>
            <ac:grpSpMk id="117" creationId="{632E6248-9D78-43B0-9500-A39F46A36CDA}"/>
          </ac:grpSpMkLst>
        </pc:grpChg>
        <pc:picChg chg="mod">
          <ac:chgData name="Felipe Lopes" userId="5e1906ad6e62ae9a" providerId="LiveId" clId="{8B1B7EE6-342E-4ECD-91D7-A22D9ED3B86E}" dt="2020-08-27T20:27:48.341" v="3650"/>
          <ac:picMkLst>
            <pc:docMk/>
            <pc:sldMk cId="1392257036" sldId="416"/>
            <ac:picMk id="119" creationId="{50C8AE8E-60C9-4D0F-B2C9-C641C85E4F61}"/>
          </ac:picMkLst>
        </pc:picChg>
        <pc:picChg chg="mod">
          <ac:chgData name="Felipe Lopes" userId="5e1906ad6e62ae9a" providerId="LiveId" clId="{8B1B7EE6-342E-4ECD-91D7-A22D9ED3B86E}" dt="2020-08-27T20:28:39.187" v="3676"/>
          <ac:picMkLst>
            <pc:docMk/>
            <pc:sldMk cId="1392257036" sldId="416"/>
            <ac:picMk id="132" creationId="{53A66F50-ABA3-4DBC-B7A8-AE7727BEB6F1}"/>
          </ac:picMkLst>
        </pc:picChg>
      </pc:sldChg>
      <pc:sldChg chg="delSp modSp add del mod delAnim modAnim">
        <pc:chgData name="Felipe Lopes" userId="5e1906ad6e62ae9a" providerId="LiveId" clId="{8B1B7EE6-342E-4ECD-91D7-A22D9ED3B86E}" dt="2020-08-27T20:41:50.304" v="4053" actId="47"/>
        <pc:sldMkLst>
          <pc:docMk/>
          <pc:sldMk cId="1690636525" sldId="417"/>
        </pc:sldMkLst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3" creationId="{A61F1806-EB19-4744-8EF2-559039541907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4" creationId="{A67CCB9D-E91F-452A-AC95-370C9D5DC89E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6" creationId="{382E3C52-1513-4E7D-9D89-9ECBE3523DD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7" creationId="{3D66D3BB-81CA-4EB0-B276-BC4F504FAD50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19" creationId="{EE94D94E-2639-4FFF-AED5-DB176C823F8A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22" creationId="{5AAF634B-E97D-483E-A72B-C8D39E399D9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23" creationId="{A5477FB1-9F6E-4817-BF12-B3439BF0D980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36" creationId="{2BAF6BE2-CE80-4629-9CE4-EC65FCD8CC9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37" creationId="{668C0E8C-9EF8-4C24-8F96-77F51182C34E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39" creationId="{D62A0E69-20CB-47E1-BF4D-C4D07AF55322}"/>
          </ac:spMkLst>
        </pc:spChg>
        <pc:spChg chg="del">
          <ac:chgData name="Felipe Lopes" userId="5e1906ad6e62ae9a" providerId="LiveId" clId="{8B1B7EE6-342E-4ECD-91D7-A22D9ED3B86E}" dt="2020-08-27T20:39:41.419" v="3791" actId="478"/>
          <ac:spMkLst>
            <pc:docMk/>
            <pc:sldMk cId="1690636525" sldId="417"/>
            <ac:spMk id="41" creationId="{4C991189-2FE8-4E0F-AD69-76C0D7EC54C2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42" creationId="{08CBB35A-371A-44BC-BA1F-520AEE46608C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46" creationId="{33074BC2-D17A-4538-BB9B-C305DD24F6D1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54" creationId="{97D6A996-7E6B-44EE-9249-D44CB55F80D5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57" creationId="{6F6E8E1A-CCE2-4D02-BDE7-71955C93C97B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58" creationId="{EF13F75A-E862-4BF8-A3D1-6AB4BC32444A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81" creationId="{7D9E872F-6E75-48DA-B8EF-3AE430A4CE5A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82" creationId="{5AC71E67-3C79-4E00-9599-AD8248A076DF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132" creationId="{264D39DC-E80B-4FE6-8AEC-D73E89383338}"/>
          </ac:spMkLst>
        </pc:spChg>
        <pc:spChg chg="mod">
          <ac:chgData name="Felipe Lopes" userId="5e1906ad6e62ae9a" providerId="LiveId" clId="{8B1B7EE6-342E-4ECD-91D7-A22D9ED3B86E}" dt="2020-08-27T20:40:20.189" v="3961" actId="1037"/>
          <ac:spMkLst>
            <pc:docMk/>
            <pc:sldMk cId="1690636525" sldId="417"/>
            <ac:spMk id="133" creationId="{6A44366E-9E56-4E7A-8F1C-379A50BCB8F3}"/>
          </ac:spMkLst>
        </pc:spChg>
        <pc:grpChg chg="mod">
          <ac:chgData name="Felipe Lopes" userId="5e1906ad6e62ae9a" providerId="LiveId" clId="{8B1B7EE6-342E-4ECD-91D7-A22D9ED3B86E}" dt="2020-08-27T20:40:28.833" v="3962" actId="1076"/>
          <ac:grpSpMkLst>
            <pc:docMk/>
            <pc:sldMk cId="1690636525" sldId="417"/>
            <ac:grpSpMk id="35" creationId="{87319F06-A2A0-4383-A1A1-DA5557EDD001}"/>
          </ac:grpSpMkLst>
        </pc:grpChg>
        <pc:grpChg chg="mod">
          <ac:chgData name="Felipe Lopes" userId="5e1906ad6e62ae9a" providerId="LiveId" clId="{8B1B7EE6-342E-4ECD-91D7-A22D9ED3B86E}" dt="2020-08-27T20:40:20.189" v="3961" actId="1037"/>
          <ac:grpSpMkLst>
            <pc:docMk/>
            <pc:sldMk cId="1690636525" sldId="417"/>
            <ac:grpSpMk id="93" creationId="{862687A7-BA63-4401-8EE2-B61AA0AF420E}"/>
          </ac:grpSpMkLst>
        </pc:grpChg>
        <pc:grpChg chg="mod">
          <ac:chgData name="Felipe Lopes" userId="5e1906ad6e62ae9a" providerId="LiveId" clId="{8B1B7EE6-342E-4ECD-91D7-A22D9ED3B86E}" dt="2020-08-27T20:40:20.189" v="3961" actId="1037"/>
          <ac:grpSpMkLst>
            <pc:docMk/>
            <pc:sldMk cId="1690636525" sldId="417"/>
            <ac:grpSpMk id="112" creationId="{15741A9B-7813-4979-BA4B-89C0CAEF3D53}"/>
          </ac:grpSpMkLst>
        </pc:grpChg>
        <pc:cxnChg chg="del">
          <ac:chgData name="Felipe Lopes" userId="5e1906ad6e62ae9a" providerId="LiveId" clId="{8B1B7EE6-342E-4ECD-91D7-A22D9ED3B86E}" dt="2020-08-27T20:39:41.419" v="3791" actId="478"/>
          <ac:cxnSpMkLst>
            <pc:docMk/>
            <pc:sldMk cId="1690636525" sldId="417"/>
            <ac:cxnSpMk id="9" creationId="{595BB5A5-73CE-4226-AF37-499C442FE88B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40" creationId="{067F6F84-D9D7-42A2-BA04-A165679FA4E0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55" creationId="{E6725063-C14F-4860-8920-3134234AEF2F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56" creationId="{0DED08E4-085D-466E-A693-9BD6705B8A2D}"/>
          </ac:cxnSpMkLst>
        </pc:cxnChg>
        <pc:cxnChg chg="del">
          <ac:chgData name="Felipe Lopes" userId="5e1906ad6e62ae9a" providerId="LiveId" clId="{8B1B7EE6-342E-4ECD-91D7-A22D9ED3B86E}" dt="2020-08-27T20:39:41.419" v="3791" actId="478"/>
          <ac:cxnSpMkLst>
            <pc:docMk/>
            <pc:sldMk cId="1690636525" sldId="417"/>
            <ac:cxnSpMk id="69" creationId="{FCFDEDA5-DE19-4CCA-8B2E-12ABC3C8F409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76" creationId="{59ECAB29-6466-47AD-AE49-08DCD76EEB22}"/>
          </ac:cxnSpMkLst>
        </pc:cxnChg>
        <pc:cxnChg chg="mod">
          <ac:chgData name="Felipe Lopes" userId="5e1906ad6e62ae9a" providerId="LiveId" clId="{8B1B7EE6-342E-4ECD-91D7-A22D9ED3B86E}" dt="2020-08-27T20:40:20.189" v="3961" actId="1037"/>
          <ac:cxnSpMkLst>
            <pc:docMk/>
            <pc:sldMk cId="1690636525" sldId="417"/>
            <ac:cxnSpMk id="121" creationId="{B15C585B-C950-4994-86D2-A2DE745E68FA}"/>
          </ac:cxnSpMkLst>
        </pc:cxnChg>
        <pc:cxnChg chg="mod">
          <ac:chgData name="Felipe Lopes" userId="5e1906ad6e62ae9a" providerId="LiveId" clId="{8B1B7EE6-342E-4ECD-91D7-A22D9ED3B86E}" dt="2020-08-27T20:40:37.650" v="4017" actId="1037"/>
          <ac:cxnSpMkLst>
            <pc:docMk/>
            <pc:sldMk cId="1690636525" sldId="417"/>
            <ac:cxnSpMk id="131" creationId="{33C8338A-9D5A-467F-81C8-C526F815C193}"/>
          </ac:cxnSpMkLst>
        </pc:cxnChg>
      </pc:sldChg>
      <pc:sldChg chg="addSp delSp modSp add mod addAnim delAnim modAnim">
        <pc:chgData name="Felipe Lopes" userId="5e1906ad6e62ae9a" providerId="LiveId" clId="{8B1B7EE6-342E-4ECD-91D7-A22D9ED3B86E}" dt="2020-08-28T04:04:54.624" v="13984" actId="478"/>
        <pc:sldMkLst>
          <pc:docMk/>
          <pc:sldMk cId="676452680" sldId="418"/>
        </pc:sldMkLst>
        <pc:spChg chg="add del">
          <ac:chgData name="Felipe Lopes" userId="5e1906ad6e62ae9a" providerId="LiveId" clId="{8B1B7EE6-342E-4ECD-91D7-A22D9ED3B86E}" dt="2020-08-27T20:41:38.200" v="4048" actId="478"/>
          <ac:spMkLst>
            <pc:docMk/>
            <pc:sldMk cId="676452680" sldId="418"/>
            <ac:spMk id="3" creationId="{A61F1806-EB19-4744-8EF2-559039541907}"/>
          </ac:spMkLst>
        </pc:spChg>
        <pc:spChg chg="add del">
          <ac:chgData name="Felipe Lopes" userId="5e1906ad6e62ae9a" providerId="LiveId" clId="{8B1B7EE6-342E-4ECD-91D7-A22D9ED3B86E}" dt="2020-08-27T20:41:41.280" v="4050" actId="478"/>
          <ac:spMkLst>
            <pc:docMk/>
            <pc:sldMk cId="676452680" sldId="418"/>
            <ac:spMk id="4" creationId="{A67CCB9D-E91F-452A-AC95-370C9D5DC89E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676452680" sldId="418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7T20:41:39.898" v="4049" actId="478"/>
          <ac:spMkLst>
            <pc:docMk/>
            <pc:sldMk cId="676452680" sldId="418"/>
            <ac:spMk id="6" creationId="{382E3C52-1513-4E7D-9D89-9ECBE3523DDC}"/>
          </ac:spMkLst>
        </pc:spChg>
        <pc:spChg chg="add del">
          <ac:chgData name="Felipe Lopes" userId="5e1906ad6e62ae9a" providerId="LiveId" clId="{8B1B7EE6-342E-4ECD-91D7-A22D9ED3B86E}" dt="2020-08-27T20:41:32.094" v="4045" actId="478"/>
          <ac:spMkLst>
            <pc:docMk/>
            <pc:sldMk cId="676452680" sldId="418"/>
            <ac:spMk id="7" creationId="{3D66D3BB-81CA-4EB0-B276-BC4F504FAD50}"/>
          </ac:spMkLst>
        </pc:spChg>
        <pc:spChg chg="del">
          <ac:chgData name="Felipe Lopes" userId="5e1906ad6e62ae9a" providerId="LiveId" clId="{8B1B7EE6-342E-4ECD-91D7-A22D9ED3B86E}" dt="2020-08-27T20:43:57.040" v="4323" actId="478"/>
          <ac:spMkLst>
            <pc:docMk/>
            <pc:sldMk cId="676452680" sldId="418"/>
            <ac:spMk id="8" creationId="{A1093264-AF23-4463-B200-F09291D97DD0}"/>
          </ac:spMkLst>
        </pc:spChg>
        <pc:spChg chg="del">
          <ac:chgData name="Felipe Lopes" userId="5e1906ad6e62ae9a" providerId="LiveId" clId="{8B1B7EE6-342E-4ECD-91D7-A22D9ED3B86E}" dt="2020-08-27T20:43:57.040" v="4323" actId="478"/>
          <ac:spMkLst>
            <pc:docMk/>
            <pc:sldMk cId="676452680" sldId="418"/>
            <ac:spMk id="10" creationId="{DA1CB677-43EA-4FF4-91A7-FEF72DFE5D25}"/>
          </ac:spMkLst>
        </pc:spChg>
        <pc:spChg chg="mod">
          <ac:chgData name="Felipe Lopes" userId="5e1906ad6e62ae9a" providerId="LiveId" clId="{8B1B7EE6-342E-4ECD-91D7-A22D9ED3B86E}" dt="2020-08-27T20:44:04.876" v="4335" actId="1035"/>
          <ac:spMkLst>
            <pc:docMk/>
            <pc:sldMk cId="676452680" sldId="418"/>
            <ac:spMk id="12" creationId="{1EB1E3F7-06FF-432E-9410-6CF229E78627}"/>
          </ac:spMkLst>
        </pc:spChg>
        <pc:spChg chg="del">
          <ac:chgData name="Felipe Lopes" userId="5e1906ad6e62ae9a" providerId="LiveId" clId="{8B1B7EE6-342E-4ECD-91D7-A22D9ED3B86E}" dt="2020-08-27T20:41:29.288" v="4044" actId="478"/>
          <ac:spMkLst>
            <pc:docMk/>
            <pc:sldMk cId="676452680" sldId="418"/>
            <ac:spMk id="13" creationId="{946AA844-3B3A-4C9B-B9AF-0C8FA1CA1657}"/>
          </ac:spMkLst>
        </pc:spChg>
        <pc:spChg chg="mod">
          <ac:chgData name="Felipe Lopes" userId="5e1906ad6e62ae9a" providerId="LiveId" clId="{8B1B7EE6-342E-4ECD-91D7-A22D9ED3B86E}" dt="2020-08-27T20:44:04.876" v="4335" actId="1035"/>
          <ac:spMkLst>
            <pc:docMk/>
            <pc:sldMk cId="676452680" sldId="418"/>
            <ac:spMk id="14" creationId="{591B0732-0590-47ED-BC35-486B52ABA1B4}"/>
          </ac:spMkLst>
        </pc:spChg>
        <pc:spChg chg="mod">
          <ac:chgData name="Felipe Lopes" userId="5e1906ad6e62ae9a" providerId="LiveId" clId="{8B1B7EE6-342E-4ECD-91D7-A22D9ED3B86E}" dt="2020-08-27T20:44:43.616" v="4354" actId="20577"/>
          <ac:spMkLst>
            <pc:docMk/>
            <pc:sldMk cId="676452680" sldId="41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45:05.296" v="4390" actId="20577"/>
          <ac:spMkLst>
            <pc:docMk/>
            <pc:sldMk cId="676452680" sldId="418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44:12.291" v="4340" actId="1036"/>
          <ac:spMkLst>
            <pc:docMk/>
            <pc:sldMk cId="676452680" sldId="418"/>
            <ac:spMk id="20" creationId="{B0CE4EB4-52C3-4863-91BF-5B32256A6CE1}"/>
          </ac:spMkLst>
        </pc:spChg>
        <pc:spChg chg="mod">
          <ac:chgData name="Felipe Lopes" userId="5e1906ad6e62ae9a" providerId="LiveId" clId="{8B1B7EE6-342E-4ECD-91D7-A22D9ED3B86E}" dt="2020-08-27T20:44:08.645" v="4336" actId="14100"/>
          <ac:spMkLst>
            <pc:docMk/>
            <pc:sldMk cId="676452680" sldId="418"/>
            <ac:spMk id="21" creationId="{241C0F3E-49F4-473C-9E1C-20520845819F}"/>
          </ac:spMkLst>
        </pc:spChg>
        <pc:spChg chg="del">
          <ac:chgData name="Felipe Lopes" userId="5e1906ad6e62ae9a" providerId="LiveId" clId="{8B1B7EE6-342E-4ECD-91D7-A22D9ED3B86E}" dt="2020-08-27T20:41:44.011" v="4051" actId="478"/>
          <ac:spMkLst>
            <pc:docMk/>
            <pc:sldMk cId="676452680" sldId="418"/>
            <ac:spMk id="22" creationId="{5AAF634B-E97D-483E-A72B-C8D39E399D9C}"/>
          </ac:spMkLst>
        </pc:spChg>
        <pc:spChg chg="del">
          <ac:chgData name="Felipe Lopes" userId="5e1906ad6e62ae9a" providerId="LiveId" clId="{8B1B7EE6-342E-4ECD-91D7-A22D9ED3B86E}" dt="2020-08-27T20:41:35.368" v="4047" actId="478"/>
          <ac:spMkLst>
            <pc:docMk/>
            <pc:sldMk cId="676452680" sldId="418"/>
            <ac:spMk id="23" creationId="{A5477FB1-9F6E-4817-BF12-B3439BF0D980}"/>
          </ac:spMkLst>
        </pc:spChg>
        <pc:spChg chg="del">
          <ac:chgData name="Felipe Lopes" userId="5e1906ad6e62ae9a" providerId="LiveId" clId="{8B1B7EE6-342E-4ECD-91D7-A22D9ED3B86E}" dt="2020-08-27T20:42:06.980" v="4065" actId="478"/>
          <ac:spMkLst>
            <pc:docMk/>
            <pc:sldMk cId="676452680" sldId="418"/>
            <ac:spMk id="28" creationId="{0FDE9D74-E8E0-4E1B-921E-B6F5F95332DA}"/>
          </ac:spMkLst>
        </pc:spChg>
        <pc:spChg chg="del">
          <ac:chgData name="Felipe Lopes" userId="5e1906ad6e62ae9a" providerId="LiveId" clId="{8B1B7EE6-342E-4ECD-91D7-A22D9ED3B86E}" dt="2020-08-27T20:42:06.980" v="4065" actId="478"/>
          <ac:spMkLst>
            <pc:docMk/>
            <pc:sldMk cId="676452680" sldId="418"/>
            <ac:spMk id="29" creationId="{8BA1BB62-A894-4FA0-8029-8B90948FDB53}"/>
          </ac:spMkLst>
        </pc:spChg>
        <pc:spChg chg="add del mod">
          <ac:chgData name="Felipe Lopes" userId="5e1906ad6e62ae9a" providerId="LiveId" clId="{8B1B7EE6-342E-4ECD-91D7-A22D9ED3B86E}" dt="2020-08-27T20:57:27.061" v="4725" actId="478"/>
          <ac:spMkLst>
            <pc:docMk/>
            <pc:sldMk cId="676452680" sldId="418"/>
            <ac:spMk id="30" creationId="{8D238E42-4FAA-4598-BE52-4CD4E108F442}"/>
          </ac:spMkLst>
        </pc:spChg>
        <pc:spChg chg="add mod">
          <ac:chgData name="Felipe Lopes" userId="5e1906ad6e62ae9a" providerId="LiveId" clId="{8B1B7EE6-342E-4ECD-91D7-A22D9ED3B86E}" dt="2020-08-27T20:57:29.669" v="4726" actId="1076"/>
          <ac:spMkLst>
            <pc:docMk/>
            <pc:sldMk cId="676452680" sldId="418"/>
            <ac:spMk id="31" creationId="{4566B89A-C494-4C26-B903-208833865759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36" creationId="{2BAF6BE2-CE80-4629-9CE4-EC65FCD8CC9C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37" creationId="{668C0E8C-9EF8-4C24-8F96-77F51182C34E}"/>
          </ac:spMkLst>
        </pc:spChg>
        <pc:spChg chg="add mod">
          <ac:chgData name="Felipe Lopes" userId="5e1906ad6e62ae9a" providerId="LiveId" clId="{8B1B7EE6-342E-4ECD-91D7-A22D9ED3B86E}" dt="2020-08-27T20:57:39.266" v="4809" actId="1037"/>
          <ac:spMkLst>
            <pc:docMk/>
            <pc:sldMk cId="676452680" sldId="418"/>
            <ac:spMk id="38" creationId="{D17A71DC-60F8-4553-873D-EFF72193FFBA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41" creationId="{4C991189-2FE8-4E0F-AD69-76C0D7EC54C2}"/>
          </ac:spMkLst>
        </pc:spChg>
        <pc:spChg chg="mod">
          <ac:chgData name="Felipe Lopes" userId="5e1906ad6e62ae9a" providerId="LiveId" clId="{8B1B7EE6-342E-4ECD-91D7-A22D9ED3B86E}" dt="2020-08-27T20:46:13.441" v="4415" actId="1038"/>
          <ac:spMkLst>
            <pc:docMk/>
            <pc:sldMk cId="676452680" sldId="418"/>
            <ac:spMk id="42" creationId="{08CBB35A-371A-44BC-BA1F-520AEE46608C}"/>
          </ac:spMkLst>
        </pc:spChg>
        <pc:spChg chg="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46" creationId="{33074BC2-D17A-4538-BB9B-C305DD24F6D1}"/>
          </ac:spMkLst>
        </pc:spChg>
        <pc:spChg chg="add del 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57" creationId="{6F6E8E1A-CCE2-4D02-BDE7-71955C93C97B}"/>
          </ac:spMkLst>
        </pc:spChg>
        <pc:spChg chg="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58" creationId="{EF13F75A-E862-4BF8-A3D1-6AB4BC32444A}"/>
          </ac:spMkLst>
        </pc:spChg>
        <pc:spChg chg="del">
          <ac:chgData name="Felipe Lopes" userId="5e1906ad6e62ae9a" providerId="LiveId" clId="{8B1B7EE6-342E-4ECD-91D7-A22D9ED3B86E}" dt="2020-08-28T04:04:54.624" v="13984" actId="478"/>
          <ac:spMkLst>
            <pc:docMk/>
            <pc:sldMk cId="676452680" sldId="418"/>
            <ac:spMk id="74" creationId="{20296E2D-8ABC-42B0-AEFC-3441B8B3BC1E}"/>
          </ac:spMkLst>
        </pc:spChg>
        <pc:spChg chg="del">
          <ac:chgData name="Felipe Lopes" userId="5e1906ad6e62ae9a" providerId="LiveId" clId="{8B1B7EE6-342E-4ECD-91D7-A22D9ED3B86E}" dt="2020-08-27T20:43:57.040" v="4323" actId="478"/>
          <ac:spMkLst>
            <pc:docMk/>
            <pc:sldMk cId="676452680" sldId="418"/>
            <ac:spMk id="79" creationId="{6A9C4B87-82F8-4B9F-9FF5-9EFB72A156A9}"/>
          </ac:spMkLst>
        </pc:spChg>
        <pc:spChg chg="mod">
          <ac:chgData name="Felipe Lopes" userId="5e1906ad6e62ae9a" providerId="LiveId" clId="{8B1B7EE6-342E-4ECD-91D7-A22D9ED3B86E}" dt="2020-08-27T20:46:18.717" v="4418" actId="1038"/>
          <ac:spMkLst>
            <pc:docMk/>
            <pc:sldMk cId="676452680" sldId="418"/>
            <ac:spMk id="82" creationId="{5AC71E67-3C79-4E00-9599-AD8248A076DF}"/>
          </ac:spMkLst>
        </pc:spChg>
        <pc:spChg chg="del">
          <ac:chgData name="Felipe Lopes" userId="5e1906ad6e62ae9a" providerId="LiveId" clId="{8B1B7EE6-342E-4ECD-91D7-A22D9ED3B86E}" dt="2020-08-27T20:44:33.174" v="4344" actId="478"/>
          <ac:spMkLst>
            <pc:docMk/>
            <pc:sldMk cId="676452680" sldId="418"/>
            <ac:spMk id="99" creationId="{6F99FDD4-F362-47FE-9B3B-DEB1E94C90FD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05" creationId="{D365F705-34DD-4DC1-9168-30A7CDDB31AA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11" creationId="{7B577874-B727-4219-B22F-50D6ED2B2612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25" creationId="{DC929E23-7CAD-4471-95A1-9D1BC4C4079C}"/>
          </ac:spMkLst>
        </pc:spChg>
        <pc:spChg chg="mod">
          <ac:chgData name="Felipe Lopes" userId="5e1906ad6e62ae9a" providerId="LiveId" clId="{8B1B7EE6-342E-4ECD-91D7-A22D9ED3B86E}" dt="2020-08-27T20:44:33.544" v="4345"/>
          <ac:spMkLst>
            <pc:docMk/>
            <pc:sldMk cId="676452680" sldId="418"/>
            <ac:spMk id="130" creationId="{AB164044-8270-4AC5-81D1-58959E9972B7}"/>
          </ac:spMkLst>
        </pc:spChg>
        <pc:spChg chg="add del">
          <ac:chgData name="Felipe Lopes" userId="5e1906ad6e62ae9a" providerId="LiveId" clId="{8B1B7EE6-342E-4ECD-91D7-A22D9ED3B86E}" dt="2020-08-27T20:47:25.753" v="4446" actId="22"/>
          <ac:spMkLst>
            <pc:docMk/>
            <pc:sldMk cId="676452680" sldId="418"/>
            <ac:spMk id="134" creationId="{3B7B81AC-B712-4C76-914D-9D1A21310FA3}"/>
          </ac:spMkLst>
        </pc:spChg>
        <pc:grpChg chg="del">
          <ac:chgData name="Felipe Lopes" userId="5e1906ad6e62ae9a" providerId="LiveId" clId="{8B1B7EE6-342E-4ECD-91D7-A22D9ED3B86E}" dt="2020-08-27T20:44:33.174" v="4344" actId="478"/>
          <ac:grpSpMkLst>
            <pc:docMk/>
            <pc:sldMk cId="676452680" sldId="418"/>
            <ac:grpSpMk id="35" creationId="{87319F06-A2A0-4383-A1A1-DA5557EDD001}"/>
          </ac:grpSpMkLst>
        </pc:grpChg>
        <pc:grpChg chg="del">
          <ac:chgData name="Felipe Lopes" userId="5e1906ad6e62ae9a" providerId="LiveId" clId="{8B1B7EE6-342E-4ECD-91D7-A22D9ED3B86E}" dt="2020-08-27T20:41:29.288" v="4044" actId="478"/>
          <ac:grpSpMkLst>
            <pc:docMk/>
            <pc:sldMk cId="676452680" sldId="418"/>
            <ac:grpSpMk id="44" creationId="{7AFB24A7-6CE9-413C-8833-ABCCA6DF3B70}"/>
          </ac:grpSpMkLst>
        </pc:grpChg>
        <pc:grpChg chg="add mod">
          <ac:chgData name="Felipe Lopes" userId="5e1906ad6e62ae9a" providerId="LiveId" clId="{8B1B7EE6-342E-4ECD-91D7-A22D9ED3B86E}" dt="2020-08-27T20:44:33.544" v="4345"/>
          <ac:grpSpMkLst>
            <pc:docMk/>
            <pc:sldMk cId="676452680" sldId="418"/>
            <ac:grpSpMk id="104" creationId="{B0CB7A3F-7400-40EB-A89A-0F3B5EF28B55}"/>
          </ac:grpSpMkLst>
        </pc:grpChg>
        <pc:cxnChg chg="mod">
          <ac:chgData name="Felipe Lopes" userId="5e1906ad6e62ae9a" providerId="LiveId" clId="{8B1B7EE6-342E-4ECD-91D7-A22D9ED3B86E}" dt="2020-08-27T20:46:13.441" v="4415" actId="1038"/>
          <ac:cxnSpMkLst>
            <pc:docMk/>
            <pc:sldMk cId="676452680" sldId="418"/>
            <ac:cxnSpMk id="9" creationId="{595BB5A5-73CE-4226-AF37-499C442FE88B}"/>
          </ac:cxnSpMkLst>
        </pc:cxnChg>
        <pc:cxnChg chg="mod">
          <ac:chgData name="Felipe Lopes" userId="5e1906ad6e62ae9a" providerId="LiveId" clId="{8B1B7EE6-342E-4ECD-91D7-A22D9ED3B86E}" dt="2020-08-27T20:46:13.441" v="4415" actId="1038"/>
          <ac:cxnSpMkLst>
            <pc:docMk/>
            <pc:sldMk cId="676452680" sldId="418"/>
            <ac:cxnSpMk id="40" creationId="{067F6F84-D9D7-42A2-BA04-A165679FA4E0}"/>
          </ac:cxnSpMkLst>
        </pc:cxnChg>
        <pc:cxnChg chg="add del mod">
          <ac:chgData name="Felipe Lopes" userId="5e1906ad6e62ae9a" providerId="LiveId" clId="{8B1B7EE6-342E-4ECD-91D7-A22D9ED3B86E}" dt="2020-08-27T20:46:18.717" v="4418" actId="1038"/>
          <ac:cxnSpMkLst>
            <pc:docMk/>
            <pc:sldMk cId="676452680" sldId="418"/>
            <ac:cxnSpMk id="55" creationId="{E6725063-C14F-4860-8920-3134234AEF2F}"/>
          </ac:cxnSpMkLst>
        </pc:cxnChg>
        <pc:cxnChg chg="mod">
          <ac:chgData name="Felipe Lopes" userId="5e1906ad6e62ae9a" providerId="LiveId" clId="{8B1B7EE6-342E-4ECD-91D7-A22D9ED3B86E}" dt="2020-08-27T20:46:18.717" v="4418" actId="1038"/>
          <ac:cxnSpMkLst>
            <pc:docMk/>
            <pc:sldMk cId="676452680" sldId="418"/>
            <ac:cxnSpMk id="56" creationId="{0DED08E4-085D-466E-A693-9BD6705B8A2D}"/>
          </ac:cxnSpMkLst>
        </pc:cxnChg>
        <pc:cxnChg chg="del">
          <ac:chgData name="Felipe Lopes" userId="5e1906ad6e62ae9a" providerId="LiveId" clId="{8B1B7EE6-342E-4ECD-91D7-A22D9ED3B86E}" dt="2020-08-27T20:41:45.405" v="4052" actId="478"/>
          <ac:cxnSpMkLst>
            <pc:docMk/>
            <pc:sldMk cId="676452680" sldId="418"/>
            <ac:cxnSpMk id="69" creationId="{FCFDEDA5-DE19-4CCA-8B2E-12ABC3C8F409}"/>
          </ac:cxnSpMkLst>
        </pc:cxnChg>
        <pc:cxnChg chg="del">
          <ac:chgData name="Felipe Lopes" userId="5e1906ad6e62ae9a" providerId="LiveId" clId="{8B1B7EE6-342E-4ECD-91D7-A22D9ED3B86E}" dt="2020-08-27T20:41:33.081" v="4046" actId="478"/>
          <ac:cxnSpMkLst>
            <pc:docMk/>
            <pc:sldMk cId="676452680" sldId="418"/>
            <ac:cxnSpMk id="76" creationId="{59ECAB29-6466-47AD-AE49-08DCD76EEB22}"/>
          </ac:cxnSpMkLst>
        </pc:cxnChg>
      </pc:sldChg>
      <pc:sldChg chg="addSp delSp modSp add mod modAnim">
        <pc:chgData name="Felipe Lopes" userId="5e1906ad6e62ae9a" providerId="LiveId" clId="{8B1B7EE6-342E-4ECD-91D7-A22D9ED3B86E}" dt="2020-08-28T04:04:50.161" v="13983" actId="478"/>
        <pc:sldMkLst>
          <pc:docMk/>
          <pc:sldMk cId="3164843780" sldId="419"/>
        </pc:sldMkLst>
        <pc:spChg chg="add del mod">
          <ac:chgData name="Felipe Lopes" userId="5e1906ad6e62ae9a" providerId="LiveId" clId="{8B1B7EE6-342E-4ECD-91D7-A22D9ED3B86E}" dt="2020-08-27T20:58:25.478" v="4810" actId="478"/>
          <ac:spMkLst>
            <pc:docMk/>
            <pc:sldMk cId="3164843780" sldId="419"/>
            <ac:spMk id="2" creationId="{E5CBD75E-48DB-4E88-A713-CF10E5DE283F}"/>
          </ac:spMkLst>
        </pc:spChg>
        <pc:spChg chg="add mod">
          <ac:chgData name="Felipe Lopes" userId="5e1906ad6e62ae9a" providerId="LiveId" clId="{8B1B7EE6-342E-4ECD-91D7-A22D9ED3B86E}" dt="2020-08-27T20:59:21.436" v="4816" actId="20577"/>
          <ac:spMkLst>
            <pc:docMk/>
            <pc:sldMk cId="3164843780" sldId="419"/>
            <ac:spMk id="3" creationId="{077F2B55-B0B6-466F-975E-9C395F894DCC}"/>
          </ac:spMkLst>
        </pc:spChg>
        <pc:spChg chg="add">
          <ac:chgData name="Felipe Lopes" userId="5e1906ad6e62ae9a" providerId="LiveId" clId="{8B1B7EE6-342E-4ECD-91D7-A22D9ED3B86E}" dt="2020-08-27T20:58:25.884" v="4811" actId="22"/>
          <ac:spMkLst>
            <pc:docMk/>
            <pc:sldMk cId="3164843780" sldId="419"/>
            <ac:spMk id="4" creationId="{71A56058-8561-4958-B96B-B10207F42F8F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164843780" sldId="419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0:44:51.485" v="4365" actId="20577"/>
          <ac:spMkLst>
            <pc:docMk/>
            <pc:sldMk cId="3164843780" sldId="41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0:45:00.309" v="4382" actId="20577"/>
          <ac:spMkLst>
            <pc:docMk/>
            <pc:sldMk cId="3164843780" sldId="419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19" creationId="{EE94D94E-2639-4FFF-AED5-DB176C823F8A}"/>
          </ac:spMkLst>
        </pc:spChg>
        <pc:spChg chg="del">
          <ac:chgData name="Felipe Lopes" userId="5e1906ad6e62ae9a" providerId="LiveId" clId="{8B1B7EE6-342E-4ECD-91D7-A22D9ED3B86E}" dt="2020-08-27T20:42:13.497" v="4066" actId="478"/>
          <ac:spMkLst>
            <pc:docMk/>
            <pc:sldMk cId="3164843780" sldId="419"/>
            <ac:spMk id="28" creationId="{0FDE9D74-E8E0-4E1B-921E-B6F5F95332DA}"/>
          </ac:spMkLst>
        </pc:spChg>
        <pc:spChg chg="del">
          <ac:chgData name="Felipe Lopes" userId="5e1906ad6e62ae9a" providerId="LiveId" clId="{8B1B7EE6-342E-4ECD-91D7-A22D9ED3B86E}" dt="2020-08-27T20:42:13.497" v="4066" actId="478"/>
          <ac:spMkLst>
            <pc:docMk/>
            <pc:sldMk cId="3164843780" sldId="419"/>
            <ac:spMk id="29" creationId="{8BA1BB62-A894-4FA0-8029-8B90948FDB53}"/>
          </ac:spMkLst>
        </pc:spChg>
        <pc:spChg chg="del mod">
          <ac:chgData name="Felipe Lopes" userId="5e1906ad6e62ae9a" providerId="LiveId" clId="{8B1B7EE6-342E-4ECD-91D7-A22D9ED3B86E}" dt="2020-08-27T20:42:55.681" v="4226" actId="478"/>
          <ac:spMkLst>
            <pc:docMk/>
            <pc:sldMk cId="3164843780" sldId="419"/>
            <ac:spMk id="36" creationId="{2BAF6BE2-CE80-4629-9CE4-EC65FCD8CC9C}"/>
          </ac:spMkLst>
        </pc:spChg>
        <pc:spChg chg="del mod">
          <ac:chgData name="Felipe Lopes" userId="5e1906ad6e62ae9a" providerId="LiveId" clId="{8B1B7EE6-342E-4ECD-91D7-A22D9ED3B86E}" dt="2020-08-27T20:42:51.726" v="4225" actId="478"/>
          <ac:spMkLst>
            <pc:docMk/>
            <pc:sldMk cId="3164843780" sldId="419"/>
            <ac:spMk id="37" creationId="{668C0E8C-9EF8-4C24-8F96-77F51182C34E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39" creationId="{D62A0E69-20CB-47E1-BF4D-C4D07AF55322}"/>
          </ac:spMkLst>
        </pc:spChg>
        <pc:spChg chg="del mod">
          <ac:chgData name="Felipe Lopes" userId="5e1906ad6e62ae9a" providerId="LiveId" clId="{8B1B7EE6-342E-4ECD-91D7-A22D9ED3B86E}" dt="2020-08-27T20:42:51.726" v="4225" actId="478"/>
          <ac:spMkLst>
            <pc:docMk/>
            <pc:sldMk cId="3164843780" sldId="419"/>
            <ac:spMk id="41" creationId="{4C991189-2FE8-4E0F-AD69-76C0D7EC54C2}"/>
          </ac:spMkLst>
        </pc:spChg>
        <pc:spChg chg="del mod">
          <ac:chgData name="Felipe Lopes" userId="5e1906ad6e62ae9a" providerId="LiveId" clId="{8B1B7EE6-342E-4ECD-91D7-A22D9ED3B86E}" dt="2020-08-27T20:42:55.681" v="4226" actId="478"/>
          <ac:spMkLst>
            <pc:docMk/>
            <pc:sldMk cId="3164843780" sldId="419"/>
            <ac:spMk id="42" creationId="{08CBB35A-371A-44BC-BA1F-520AEE46608C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46" creationId="{33074BC2-D17A-4538-BB9B-C305DD24F6D1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54" creationId="{97D6A996-7E6B-44EE-9249-D44CB55F80D5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57" creationId="{6F6E8E1A-CCE2-4D02-BDE7-71955C93C97B}"/>
          </ac:spMkLst>
        </pc:spChg>
        <pc:spChg chg="add del mod">
          <ac:chgData name="Felipe Lopes" userId="5e1906ad6e62ae9a" providerId="LiveId" clId="{8B1B7EE6-342E-4ECD-91D7-A22D9ED3B86E}" dt="2020-08-27T20:45:45.812" v="4398" actId="1076"/>
          <ac:spMkLst>
            <pc:docMk/>
            <pc:sldMk cId="3164843780" sldId="419"/>
            <ac:spMk id="58" creationId="{EF13F75A-E862-4BF8-A3D1-6AB4BC32444A}"/>
          </ac:spMkLst>
        </pc:spChg>
        <pc:spChg chg="del">
          <ac:chgData name="Felipe Lopes" userId="5e1906ad6e62ae9a" providerId="LiveId" clId="{8B1B7EE6-342E-4ECD-91D7-A22D9ED3B86E}" dt="2020-08-28T04:04:50.161" v="13983" actId="478"/>
          <ac:spMkLst>
            <pc:docMk/>
            <pc:sldMk cId="3164843780" sldId="419"/>
            <ac:spMk id="74" creationId="{20296E2D-8ABC-42B0-AEFC-3441B8B3BC1E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81" creationId="{7D9E872F-6E75-48DA-B8EF-3AE430A4CE5A}"/>
          </ac:spMkLst>
        </pc:spChg>
        <pc:spChg chg="del mod">
          <ac:chgData name="Felipe Lopes" userId="5e1906ad6e62ae9a" providerId="LiveId" clId="{8B1B7EE6-342E-4ECD-91D7-A22D9ED3B86E}" dt="2020-08-27T20:45:33.458" v="4393" actId="478"/>
          <ac:spMkLst>
            <pc:docMk/>
            <pc:sldMk cId="3164843780" sldId="419"/>
            <ac:spMk id="82" creationId="{5AC71E67-3C79-4E00-9599-AD8248A076DF}"/>
          </ac:spMkLst>
        </pc:spChg>
        <pc:spChg chg="add del mod">
          <ac:chgData name="Felipe Lopes" userId="5e1906ad6e62ae9a" providerId="LiveId" clId="{8B1B7EE6-342E-4ECD-91D7-A22D9ED3B86E}" dt="2020-08-27T20:43:11.251" v="4229" actId="478"/>
          <ac:spMkLst>
            <pc:docMk/>
            <pc:sldMk cId="3164843780" sldId="419"/>
            <ac:spMk id="84" creationId="{F86F36E7-1FDE-4656-AE1D-77946A6D7B70}"/>
          </ac:spMkLst>
        </pc:spChg>
        <pc:spChg chg="add del mod">
          <ac:chgData name="Felipe Lopes" userId="5e1906ad6e62ae9a" providerId="LiveId" clId="{8B1B7EE6-342E-4ECD-91D7-A22D9ED3B86E}" dt="2020-08-27T20:43:11.251" v="4229" actId="478"/>
          <ac:spMkLst>
            <pc:docMk/>
            <pc:sldMk cId="3164843780" sldId="419"/>
            <ac:spMk id="85" creationId="{A8A56374-090E-4594-8AFD-B429AB81FAF6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86" creationId="{47D9AB72-BE1E-486B-94C0-A1D9E5B62DBE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90" creationId="{9E8FB868-14A2-4C62-BA3D-F8804C464BC1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92" creationId="{1C1992EA-3F74-41B7-9DF3-D1BE2F17D01A}"/>
          </ac:spMkLst>
        </pc:spChg>
        <pc:spChg chg="del">
          <ac:chgData name="Felipe Lopes" userId="5e1906ad6e62ae9a" providerId="LiveId" clId="{8B1B7EE6-342E-4ECD-91D7-A22D9ED3B86E}" dt="2020-08-27T20:43:32.107" v="4304" actId="478"/>
          <ac:spMkLst>
            <pc:docMk/>
            <pc:sldMk cId="3164843780" sldId="419"/>
            <ac:spMk id="99" creationId="{6F99FDD4-F362-47FE-9B3B-DEB1E94C90FD}"/>
          </ac:spMkLst>
        </pc:spChg>
        <pc:spChg chg="add mod">
          <ac:chgData name="Felipe Lopes" userId="5e1906ad6e62ae9a" providerId="LiveId" clId="{8B1B7EE6-342E-4ECD-91D7-A22D9ED3B86E}" dt="2020-08-27T20:43:28.112" v="4303" actId="1037"/>
          <ac:spMkLst>
            <pc:docMk/>
            <pc:sldMk cId="3164843780" sldId="419"/>
            <ac:spMk id="104" creationId="{FA817967-82CD-4D5F-B570-DB31DC91D0AF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11" creationId="{D7DEA61D-CF3B-401B-9D7A-0EA5C871617E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25" creationId="{773F9BD3-D8BD-471A-97DF-0860E282DD55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30" creationId="{A116341D-1DEA-4CF1-9418-675193B799E3}"/>
          </ac:spMkLst>
        </pc:spChg>
        <pc:spChg chg="mod">
          <ac:chgData name="Felipe Lopes" userId="5e1906ad6e62ae9a" providerId="LiveId" clId="{8B1B7EE6-342E-4ECD-91D7-A22D9ED3B86E}" dt="2020-08-27T20:43:41.238" v="4322" actId="1038"/>
          <ac:spMkLst>
            <pc:docMk/>
            <pc:sldMk cId="3164843780" sldId="419"/>
            <ac:spMk id="132" creationId="{264D39DC-E80B-4FE6-8AEC-D73E89383338}"/>
          </ac:spMkLst>
        </pc:spChg>
        <pc:spChg chg="mod">
          <ac:chgData name="Felipe Lopes" userId="5e1906ad6e62ae9a" providerId="LiveId" clId="{8B1B7EE6-342E-4ECD-91D7-A22D9ED3B86E}" dt="2020-08-27T20:44:21.816" v="4342"/>
          <ac:spMkLst>
            <pc:docMk/>
            <pc:sldMk cId="3164843780" sldId="419"/>
            <ac:spMk id="134" creationId="{75B3612F-4BC8-4CFB-A7C9-CCA716C6463F}"/>
          </ac:spMkLst>
        </pc:spChg>
        <pc:spChg chg="add mod">
          <ac:chgData name="Felipe Lopes" userId="5e1906ad6e62ae9a" providerId="LiveId" clId="{8B1B7EE6-342E-4ECD-91D7-A22D9ED3B86E}" dt="2020-08-27T20:45:50.802" v="4399" actId="692"/>
          <ac:spMkLst>
            <pc:docMk/>
            <pc:sldMk cId="3164843780" sldId="419"/>
            <ac:spMk id="135" creationId="{A62F846D-6D17-4467-A742-4E4BAD785CC3}"/>
          </ac:spMkLst>
        </pc:spChg>
        <pc:grpChg chg="del mod">
          <ac:chgData name="Felipe Lopes" userId="5e1906ad6e62ae9a" providerId="LiveId" clId="{8B1B7EE6-342E-4ECD-91D7-A22D9ED3B86E}" dt="2020-08-27T20:44:21.312" v="4341" actId="478"/>
          <ac:grpSpMkLst>
            <pc:docMk/>
            <pc:sldMk cId="3164843780" sldId="419"/>
            <ac:grpSpMk id="35" creationId="{87319F06-A2A0-4383-A1A1-DA5557EDD001}"/>
          </ac:grpSpMkLst>
        </pc:grpChg>
        <pc:grpChg chg="mod">
          <ac:chgData name="Felipe Lopes" userId="5e1906ad6e62ae9a" providerId="LiveId" clId="{8B1B7EE6-342E-4ECD-91D7-A22D9ED3B86E}" dt="2020-08-27T20:43:41.238" v="4322" actId="1038"/>
          <ac:grpSpMkLst>
            <pc:docMk/>
            <pc:sldMk cId="3164843780" sldId="419"/>
            <ac:grpSpMk id="93" creationId="{862687A7-BA63-4401-8EE2-B61AA0AF420E}"/>
          </ac:grpSpMkLst>
        </pc:grpChg>
        <pc:grpChg chg="add mod">
          <ac:chgData name="Felipe Lopes" userId="5e1906ad6e62ae9a" providerId="LiveId" clId="{8B1B7EE6-342E-4ECD-91D7-A22D9ED3B86E}" dt="2020-08-27T20:44:26.235" v="4343" actId="1076"/>
          <ac:grpSpMkLst>
            <pc:docMk/>
            <pc:sldMk cId="3164843780" sldId="419"/>
            <ac:grpSpMk id="105" creationId="{0514E688-7667-45DA-922E-AB9ABBEA0063}"/>
          </ac:grpSpMkLst>
        </pc:grpChg>
        <pc:grpChg chg="mod">
          <ac:chgData name="Felipe Lopes" userId="5e1906ad6e62ae9a" providerId="LiveId" clId="{8B1B7EE6-342E-4ECD-91D7-A22D9ED3B86E}" dt="2020-08-27T20:43:41.238" v="4322" actId="1038"/>
          <ac:grpSpMkLst>
            <pc:docMk/>
            <pc:sldMk cId="3164843780" sldId="419"/>
            <ac:grpSpMk id="112" creationId="{15741A9B-7813-4979-BA4B-89C0CAEF3D53}"/>
          </ac:grpSpMkLst>
        </pc:grpChg>
        <pc:cxnChg chg="del mod">
          <ac:chgData name="Felipe Lopes" userId="5e1906ad6e62ae9a" providerId="LiveId" clId="{8B1B7EE6-342E-4ECD-91D7-A22D9ED3B86E}" dt="2020-08-27T20:42:51.726" v="4225" actId="478"/>
          <ac:cxnSpMkLst>
            <pc:docMk/>
            <pc:sldMk cId="3164843780" sldId="419"/>
            <ac:cxnSpMk id="9" creationId="{595BB5A5-73CE-4226-AF37-499C442FE88B}"/>
          </ac:cxnSpMkLst>
        </pc:cxnChg>
        <pc:cxnChg chg="del mod">
          <ac:chgData name="Felipe Lopes" userId="5e1906ad6e62ae9a" providerId="LiveId" clId="{8B1B7EE6-342E-4ECD-91D7-A22D9ED3B86E}" dt="2020-08-27T20:42:55.681" v="4226" actId="478"/>
          <ac:cxnSpMkLst>
            <pc:docMk/>
            <pc:sldMk cId="3164843780" sldId="419"/>
            <ac:cxnSpMk id="40" creationId="{067F6F84-D9D7-42A2-BA04-A165679FA4E0}"/>
          </ac:cxnSpMkLst>
        </pc:cxnChg>
        <pc:cxnChg chg="mod">
          <ac:chgData name="Felipe Lopes" userId="5e1906ad6e62ae9a" providerId="LiveId" clId="{8B1B7EE6-342E-4ECD-91D7-A22D9ED3B86E}" dt="2020-08-27T20:43:41.238" v="4322" actId="1038"/>
          <ac:cxnSpMkLst>
            <pc:docMk/>
            <pc:sldMk cId="3164843780" sldId="419"/>
            <ac:cxnSpMk id="55" creationId="{E6725063-C14F-4860-8920-3134234AEF2F}"/>
          </ac:cxnSpMkLst>
        </pc:cxnChg>
        <pc:cxnChg chg="del mod">
          <ac:chgData name="Felipe Lopes" userId="5e1906ad6e62ae9a" providerId="LiveId" clId="{8B1B7EE6-342E-4ECD-91D7-A22D9ED3B86E}" dt="2020-08-27T20:45:42.995" v="4397" actId="478"/>
          <ac:cxnSpMkLst>
            <pc:docMk/>
            <pc:sldMk cId="3164843780" sldId="419"/>
            <ac:cxnSpMk id="56" creationId="{0DED08E4-085D-466E-A693-9BD6705B8A2D}"/>
          </ac:cxnSpMkLst>
        </pc:cxnChg>
        <pc:cxnChg chg="add del mod">
          <ac:chgData name="Felipe Lopes" userId="5e1906ad6e62ae9a" providerId="LiveId" clId="{8B1B7EE6-342E-4ECD-91D7-A22D9ED3B86E}" dt="2020-08-27T20:43:11.251" v="4229" actId="478"/>
          <ac:cxnSpMkLst>
            <pc:docMk/>
            <pc:sldMk cId="3164843780" sldId="419"/>
            <ac:cxnSpMk id="83" creationId="{2F841A88-C534-4DF5-959D-F5557787A115}"/>
          </ac:cxnSpMkLst>
        </pc:cxnChg>
        <pc:cxnChg chg="add mod">
          <ac:chgData name="Felipe Lopes" userId="5e1906ad6e62ae9a" providerId="LiveId" clId="{8B1B7EE6-342E-4ECD-91D7-A22D9ED3B86E}" dt="2020-08-27T20:43:28.112" v="4303" actId="1037"/>
          <ac:cxnSpMkLst>
            <pc:docMk/>
            <pc:sldMk cId="3164843780" sldId="419"/>
            <ac:cxnSpMk id="87" creationId="{EF26734D-0B6B-46B2-A6FE-DCAABBD42C42}"/>
          </ac:cxnSpMkLst>
        </pc:cxnChg>
        <pc:cxnChg chg="add mod">
          <ac:chgData name="Felipe Lopes" userId="5e1906ad6e62ae9a" providerId="LiveId" clId="{8B1B7EE6-342E-4ECD-91D7-A22D9ED3B86E}" dt="2020-08-27T20:43:28.112" v="4303" actId="1037"/>
          <ac:cxnSpMkLst>
            <pc:docMk/>
            <pc:sldMk cId="3164843780" sldId="419"/>
            <ac:cxnSpMk id="89" creationId="{8BC4DE98-6123-4416-8DD9-2B5CA7F02714}"/>
          </ac:cxnSpMkLst>
        </pc:cxnChg>
        <pc:cxnChg chg="mod">
          <ac:chgData name="Felipe Lopes" userId="5e1906ad6e62ae9a" providerId="LiveId" clId="{8B1B7EE6-342E-4ECD-91D7-A22D9ED3B86E}" dt="2020-08-27T20:43:41.238" v="4322" actId="1038"/>
          <ac:cxnSpMkLst>
            <pc:docMk/>
            <pc:sldMk cId="3164843780" sldId="419"/>
            <ac:cxnSpMk id="121" creationId="{B15C585B-C950-4994-86D2-A2DE745E68FA}"/>
          </ac:cxnSpMkLst>
        </pc:cxnChg>
        <pc:cxnChg chg="add mod">
          <ac:chgData name="Felipe Lopes" userId="5e1906ad6e62ae9a" providerId="LiveId" clId="{8B1B7EE6-342E-4ECD-91D7-A22D9ED3B86E}" dt="2020-08-27T20:45:30.837" v="4392" actId="1076"/>
          <ac:cxnSpMkLst>
            <pc:docMk/>
            <pc:sldMk cId="3164843780" sldId="419"/>
            <ac:cxnSpMk id="136" creationId="{387D9592-0FF9-4482-BE5C-54597EB4325B}"/>
          </ac:cxnSpMkLst>
        </pc:cxnChg>
      </pc:sldChg>
      <pc:sldChg chg="addSp delSp modSp add mod">
        <pc:chgData name="Felipe Lopes" userId="5e1906ad6e62ae9a" providerId="LiveId" clId="{8B1B7EE6-342E-4ECD-91D7-A22D9ED3B86E}" dt="2020-08-27T20:55:00.671" v="4619" actId="478"/>
        <pc:sldMkLst>
          <pc:docMk/>
          <pc:sldMk cId="1950971328" sldId="420"/>
        </pc:sldMkLst>
        <pc:spChg chg="mod">
          <ac:chgData name="Felipe Lopes" userId="5e1906ad6e62ae9a" providerId="LiveId" clId="{8B1B7EE6-342E-4ECD-91D7-A22D9ED3B86E}" dt="2020-08-27T20:52:48.456" v="4613" actId="1076"/>
          <ac:spMkLst>
            <pc:docMk/>
            <pc:sldMk cId="1950971328" sldId="420"/>
            <ac:spMk id="4" creationId="{00000000-0000-0000-0000-000000000000}"/>
          </ac:spMkLst>
        </pc:spChg>
        <pc:spChg chg="del">
          <ac:chgData name="Felipe Lopes" userId="5e1906ad6e62ae9a" providerId="LiveId" clId="{8B1B7EE6-342E-4ECD-91D7-A22D9ED3B86E}" dt="2020-08-27T20:53:44.034" v="4614" actId="478"/>
          <ac:spMkLst>
            <pc:docMk/>
            <pc:sldMk cId="1950971328" sldId="420"/>
            <ac:spMk id="5" creationId="{F80C79E5-C12B-41E8-A865-31AD2EB3F245}"/>
          </ac:spMkLst>
        </pc:spChg>
        <pc:spChg chg="mod">
          <ac:chgData name="Felipe Lopes" userId="5e1906ad6e62ae9a" providerId="LiveId" clId="{8B1B7EE6-342E-4ECD-91D7-A22D9ED3B86E}" dt="2020-08-27T20:52:28.962" v="4589" actId="1076"/>
          <ac:spMkLst>
            <pc:docMk/>
            <pc:sldMk cId="1950971328" sldId="420"/>
            <ac:spMk id="6" creationId="{00000000-0000-0000-0000-000000000000}"/>
          </ac:spMkLst>
        </pc:spChg>
        <pc:spChg chg="del">
          <ac:chgData name="Felipe Lopes" userId="5e1906ad6e62ae9a" providerId="LiveId" clId="{8B1B7EE6-342E-4ECD-91D7-A22D9ED3B86E}" dt="2020-08-27T20:53:44.034" v="4614" actId="478"/>
          <ac:spMkLst>
            <pc:docMk/>
            <pc:sldMk cId="1950971328" sldId="420"/>
            <ac:spMk id="7" creationId="{4493F80A-FD14-4CBE-A4DA-E13C5433A840}"/>
          </ac:spMkLst>
        </pc:spChg>
        <pc:spChg chg="del">
          <ac:chgData name="Felipe Lopes" userId="5e1906ad6e62ae9a" providerId="LiveId" clId="{8B1B7EE6-342E-4ECD-91D7-A22D9ED3B86E}" dt="2020-08-27T20:55:00.671" v="4619" actId="478"/>
          <ac:spMkLst>
            <pc:docMk/>
            <pc:sldMk cId="1950971328" sldId="420"/>
            <ac:spMk id="8" creationId="{2AEA26F6-15E5-4B7E-A8B9-D55ACB595588}"/>
          </ac:spMkLst>
        </pc:spChg>
        <pc:spChg chg="del">
          <ac:chgData name="Felipe Lopes" userId="5e1906ad6e62ae9a" providerId="LiveId" clId="{8B1B7EE6-342E-4ECD-91D7-A22D9ED3B86E}" dt="2020-08-27T20:55:00.671" v="4619" actId="478"/>
          <ac:spMkLst>
            <pc:docMk/>
            <pc:sldMk cId="1950971328" sldId="420"/>
            <ac:spMk id="12" creationId="{69C9DCD2-D984-4709-899C-36F2F8E65263}"/>
          </ac:spMkLst>
        </pc:spChg>
        <pc:picChg chg="del">
          <ac:chgData name="Felipe Lopes" userId="5e1906ad6e62ae9a" providerId="LiveId" clId="{8B1B7EE6-342E-4ECD-91D7-A22D9ED3B86E}" dt="2020-08-27T20:53:44.034" v="4614" actId="478"/>
          <ac:picMkLst>
            <pc:docMk/>
            <pc:sldMk cId="1950971328" sldId="420"/>
            <ac:picMk id="3" creationId="{FE3D57F8-23F5-4BAC-B658-873EFF90CE24}"/>
          </ac:picMkLst>
        </pc:picChg>
        <pc:picChg chg="del">
          <ac:chgData name="Felipe Lopes" userId="5e1906ad6e62ae9a" providerId="LiveId" clId="{8B1B7EE6-342E-4ECD-91D7-A22D9ED3B86E}" dt="2020-08-27T20:53:44.034" v="4614" actId="478"/>
          <ac:picMkLst>
            <pc:docMk/>
            <pc:sldMk cId="1950971328" sldId="420"/>
            <ac:picMk id="9" creationId="{7CAD1DEB-F7C9-4686-9707-D2148AF12F85}"/>
          </ac:picMkLst>
        </pc:picChg>
        <pc:picChg chg="add del mod">
          <ac:chgData name="Felipe Lopes" userId="5e1906ad6e62ae9a" providerId="LiveId" clId="{8B1B7EE6-342E-4ECD-91D7-A22D9ED3B86E}" dt="2020-08-27T20:54:52.252" v="4618" actId="478"/>
          <ac:picMkLst>
            <pc:docMk/>
            <pc:sldMk cId="1950971328" sldId="420"/>
            <ac:picMk id="2050" creationId="{AD7101B8-A044-4485-B274-0B35E79587F8}"/>
          </ac:picMkLst>
        </pc:picChg>
        <pc:picChg chg="del">
          <ac:chgData name="Felipe Lopes" userId="5e1906ad6e62ae9a" providerId="LiveId" clId="{8B1B7EE6-342E-4ECD-91D7-A22D9ED3B86E}" dt="2020-08-27T20:53:44.034" v="4614" actId="478"/>
          <ac:picMkLst>
            <pc:docMk/>
            <pc:sldMk cId="1950971328" sldId="420"/>
            <ac:picMk id="4098" creationId="{15200A63-BED3-4AAD-9117-5D8E3D63CB6D}"/>
          </ac:picMkLst>
        </pc:picChg>
      </pc:sldChg>
      <pc:sldChg chg="modSp add mod">
        <pc:chgData name="Felipe Lopes" userId="5e1906ad6e62ae9a" providerId="LiveId" clId="{8B1B7EE6-342E-4ECD-91D7-A22D9ED3B86E}" dt="2020-08-28T02:52:08.732" v="12671" actId="20577"/>
        <pc:sldMkLst>
          <pc:docMk/>
          <pc:sldMk cId="792087542" sldId="421"/>
        </pc:sldMkLst>
        <pc:spChg chg="mod">
          <ac:chgData name="Felipe Lopes" userId="5e1906ad6e62ae9a" providerId="LiveId" clId="{8B1B7EE6-342E-4ECD-91D7-A22D9ED3B86E}" dt="2020-08-28T02:52:08.732" v="12671" actId="20577"/>
          <ac:spMkLst>
            <pc:docMk/>
            <pc:sldMk cId="792087542" sldId="421"/>
            <ac:spMk id="4" creationId="{00000000-0000-0000-0000-000000000000}"/>
          </ac:spMkLst>
        </pc:spChg>
      </pc:sldChg>
      <pc:sldChg chg="delSp modSp add del mod delAnim">
        <pc:chgData name="Felipe Lopes" userId="5e1906ad6e62ae9a" providerId="LiveId" clId="{8B1B7EE6-342E-4ECD-91D7-A22D9ED3B86E}" dt="2020-08-27T21:47:59.127" v="6728" actId="47"/>
        <pc:sldMkLst>
          <pc:docMk/>
          <pc:sldMk cId="293191840" sldId="422"/>
        </pc:sldMkLst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2" creationId="{8BA2F2F2-9312-42AD-A3EB-5BB5443A11F5}"/>
          </ac:spMkLst>
        </pc:spChg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4" creationId="{B0E5D064-09F4-4FC7-AF7E-751279D1D063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6" creationId="{276E6E5F-F2B9-4546-BD91-5A89CF78403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7" creationId="{5EEC171B-575D-4416-AC3C-E4BE9D6F849D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8" creationId="{6ACF2D8A-F72C-4408-BC60-7F2E0597DED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9" creationId="{4829D05C-E76C-40C4-8D6D-6ECF22A4F3BA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0" creationId="{0A031D2B-5062-4E49-BA91-869461627D1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1" creationId="{D9B7AC35-7EF2-4A1A-A28D-A89FA7E3CE45}"/>
          </ac:spMkLst>
        </pc:spChg>
        <pc:spChg chg="del">
          <ac:chgData name="Felipe Lopes" userId="5e1906ad6e62ae9a" providerId="LiveId" clId="{8B1B7EE6-342E-4ECD-91D7-A22D9ED3B86E}" dt="2020-08-27T21:47:33.712" v="6706" actId="478"/>
          <ac:spMkLst>
            <pc:docMk/>
            <pc:sldMk cId="293191840" sldId="422"/>
            <ac:spMk id="13" creationId="{76969C4D-C65A-4CAA-B2A2-0900B40AC6B1}"/>
          </ac:spMkLst>
        </pc:spChg>
        <pc:spChg chg="mod">
          <ac:chgData name="Felipe Lopes" userId="5e1906ad6e62ae9a" providerId="LiveId" clId="{8B1B7EE6-342E-4ECD-91D7-A22D9ED3B86E}" dt="2020-08-27T21:47:49.591" v="6727" actId="20577"/>
          <ac:spMkLst>
            <pc:docMk/>
            <pc:sldMk cId="293191840" sldId="422"/>
            <ac:spMk id="16" creationId="{0BD3E1E2-854A-4AC6-9B63-0A48390FB5D6}"/>
          </ac:spMkLst>
        </pc:spChg>
        <pc:spChg chg="del">
          <ac:chgData name="Felipe Lopes" userId="5e1906ad6e62ae9a" providerId="LiveId" clId="{8B1B7EE6-342E-4ECD-91D7-A22D9ED3B86E}" dt="2020-08-27T21:47:40.471" v="6708" actId="478"/>
          <ac:spMkLst>
            <pc:docMk/>
            <pc:sldMk cId="293191840" sldId="422"/>
            <ac:spMk id="107" creationId="{5DF340AC-6881-4C7B-BB3A-BEB11D9E1B75}"/>
          </ac:spMkLst>
        </pc:spChg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109" creationId="{F22FC749-5429-4289-9461-E56EB5E03B70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22" creationId="{4193FC3B-6474-4C43-AAED-BD84AC15758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23" creationId="{1BCCE0B1-AA88-435B-A1F1-FC2365E7CC85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25" creationId="{1EB596C2-3B99-480E-BB7E-77246A383003}"/>
          </ac:spMkLst>
        </pc:spChg>
        <pc:spChg chg="del">
          <ac:chgData name="Felipe Lopes" userId="5e1906ad6e62ae9a" providerId="LiveId" clId="{8B1B7EE6-342E-4ECD-91D7-A22D9ED3B86E}" dt="2020-08-27T21:47:36.506" v="6707" actId="478"/>
          <ac:spMkLst>
            <pc:docMk/>
            <pc:sldMk cId="293191840" sldId="422"/>
            <ac:spMk id="136" creationId="{284BE9F6-9A7C-48E7-89E2-A00F4EABE19F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0" creationId="{D39D18B9-EF48-4FF8-B692-9299B5BB1DEA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4" creationId="{3189E752-8096-4508-8500-433EB19496D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5" creationId="{93E52049-9774-445F-AF4F-6462A4943B21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6" creationId="{7B561137-0807-4AB1-AD4F-DC361E14A8AF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87" creationId="{3682ECB2-C0D2-494C-8C9F-BD1E47BB5E2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97" creationId="{5585D27A-B121-411B-AE47-465B26FAF4B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98" creationId="{14E61785-2817-44D8-8E15-4026BFBDAEB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199" creationId="{410B1828-4E08-448F-8445-AA081799F6E0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3" creationId="{FAE63AD5-93A0-4625-B5DD-6D6DB2A3D468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4" creationId="{D75727A7-B5CD-4421-A3F9-D18A17D0F183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5" creationId="{D7CD7ABC-9594-4FA0-93E6-22F7B258D4C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37" creationId="{C58F5BF3-1A4F-4296-B7B8-BCF83C6CC20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46" creationId="{1C25E9DF-57B7-4D6B-9FAD-4C7788478382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47" creationId="{6FE6DD77-21EE-40C3-BA49-2DD448FA1E5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48" creationId="{AD8755CA-1BA4-4D2B-886F-918C746433A5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50" creationId="{9CC94689-0F5A-4907-B662-F7991655D529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59" creationId="{15878DAA-30F7-4D62-B7CE-CD756746F8DB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0" creationId="{E67C12EB-1813-4086-9201-AE318DBAB05A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1" creationId="{FEDC1EC3-CE08-4F11-BED5-BC59EEC2E1D4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2" creationId="{0F6C7D7F-ACD4-49EE-B8BC-9F25C9A8DE94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3" creationId="{CC9B9C90-39B9-4639-BAB7-CFE11F42C6A6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5" creationId="{06CD00D1-A9EA-435D-91F1-4A38FBB951FD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6" creationId="{0B5F9115-6CEE-49F1-9AC8-3A1E6D3A2928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7" creationId="{97F01360-BE2B-4CD2-8FF5-9D24F45967C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8" creationId="{16E71284-8C05-4F69-891C-D9F58C70D19E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69" creationId="{C76BF532-6D08-479A-85FD-2E34E8C537B8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0" creationId="{487AAFFA-5A83-48E0-BB91-B4B9CBCAEAB2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1" creationId="{32E57B67-9EEF-4CFD-9217-F515C72767C0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3" creationId="{15A6B54A-F08C-4BAD-B844-9017EA6561BD}"/>
          </ac:spMkLst>
        </pc:spChg>
        <pc:spChg chg="del">
          <ac:chgData name="Felipe Lopes" userId="5e1906ad6e62ae9a" providerId="LiveId" clId="{8B1B7EE6-342E-4ECD-91D7-A22D9ED3B86E}" dt="2020-08-27T21:47:33.712" v="6706" actId="478"/>
          <ac:spMkLst>
            <pc:docMk/>
            <pc:sldMk cId="293191840" sldId="422"/>
            <ac:spMk id="275" creationId="{6496494D-8CB6-45C0-A52E-90101E046EF5}"/>
          </ac:spMkLst>
        </pc:spChg>
        <pc:spChg chg="del">
          <ac:chgData name="Felipe Lopes" userId="5e1906ad6e62ae9a" providerId="LiveId" clId="{8B1B7EE6-342E-4ECD-91D7-A22D9ED3B86E}" dt="2020-08-27T21:47:27.049" v="6705" actId="478"/>
          <ac:spMkLst>
            <pc:docMk/>
            <pc:sldMk cId="293191840" sldId="422"/>
            <ac:spMk id="278" creationId="{F3AC7B96-9A8B-431F-BC50-6AAF3BDF3ED3}"/>
          </ac:spMkLst>
        </pc:s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126" creationId="{453BDA19-78B8-4535-BE4A-4B69E7E55BAA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189" creationId="{1C0F9E02-4223-42D0-82DA-96E1486585E4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200" creationId="{8F6A6CE2-E8FB-4332-9CA8-058BA5BEED80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238" creationId="{E9A49CF3-816E-4DAB-AB00-7C09F7960347}"/>
          </ac:grpSpMkLst>
        </pc:grpChg>
        <pc:grpChg chg="del">
          <ac:chgData name="Felipe Lopes" userId="5e1906ad6e62ae9a" providerId="LiveId" clId="{8B1B7EE6-342E-4ECD-91D7-A22D9ED3B86E}" dt="2020-08-27T21:47:27.049" v="6705" actId="478"/>
          <ac:grpSpMkLst>
            <pc:docMk/>
            <pc:sldMk cId="293191840" sldId="422"/>
            <ac:grpSpMk id="251" creationId="{E0B880C1-04FE-4F45-92D7-353B5D4F1792}"/>
          </ac:grpSpMkLst>
        </pc:grp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24" creationId="{282D4A5B-5134-4C71-8746-9B6A0EA67A94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28" creationId="{371BDCA4-BE56-45A3-8FE5-734A6A46DE6E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79" creationId="{1070FD18-A956-41F1-A4BF-EB636C47EC26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88" creationId="{48574723-A031-4E20-BD5B-72576B9C77AF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191" creationId="{06C8CDAA-60EF-4665-9694-A2C05EEF15BA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25" creationId="{B167E013-6F06-4734-A1FB-39FA74210EE6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27" creationId="{BEC289F9-DE3B-4946-8B0D-E8BCE81474B3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36" creationId="{F8C7D946-29F8-454C-9F05-5353D029C2F2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40" creationId="{BB77C6C7-5E96-4F65-AA01-42262807A69A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49" creationId="{62C7AA58-3ACB-4FA0-AC59-731B4DBD4C94}"/>
          </ac:cxnSpMkLst>
        </pc:cxnChg>
        <pc:cxnChg chg="mod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53" creationId="{2AF7C1C8-A41B-4D6A-A888-CEC7F1230221}"/>
          </ac:cxnSpMkLst>
        </pc:cxnChg>
        <pc:cxnChg chg="del">
          <ac:chgData name="Felipe Lopes" userId="5e1906ad6e62ae9a" providerId="LiveId" clId="{8B1B7EE6-342E-4ECD-91D7-A22D9ED3B86E}" dt="2020-08-27T21:47:27.049" v="6705" actId="478"/>
          <ac:cxnSpMkLst>
            <pc:docMk/>
            <pc:sldMk cId="293191840" sldId="422"/>
            <ac:cxnSpMk id="264" creationId="{ECC6CA15-5E88-45E8-BC2E-958A24B387AC}"/>
          </ac:cxnSpMkLst>
        </pc:cxnChg>
        <pc:cxnChg chg="del">
          <ac:chgData name="Felipe Lopes" userId="5e1906ad6e62ae9a" providerId="LiveId" clId="{8B1B7EE6-342E-4ECD-91D7-A22D9ED3B86E}" dt="2020-08-27T21:47:33.712" v="6706" actId="478"/>
          <ac:cxnSpMkLst>
            <pc:docMk/>
            <pc:sldMk cId="293191840" sldId="422"/>
            <ac:cxnSpMk id="274" creationId="{F6955AC7-1DF2-4274-B6A6-73AFA1E5F3B3}"/>
          </ac:cxnSpMkLst>
        </pc:cxnChg>
      </pc:sldChg>
      <pc:sldChg chg="delSp modSp add mod">
        <pc:chgData name="Felipe Lopes" userId="5e1906ad6e62ae9a" providerId="LiveId" clId="{8B1B7EE6-342E-4ECD-91D7-A22D9ED3B86E}" dt="2020-08-28T04:03:13.740" v="13968" actId="478"/>
        <pc:sldMkLst>
          <pc:docMk/>
          <pc:sldMk cId="1020185881" sldId="42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020185881" sldId="422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13.740" v="13968" actId="478"/>
          <ac:spMkLst>
            <pc:docMk/>
            <pc:sldMk cId="1020185881" sldId="422"/>
            <ac:spMk id="32" creationId="{C6F93707-1DB1-4E2E-88C0-3A4C4FF5495D}"/>
          </ac:spMkLst>
        </pc:spChg>
      </pc:sldChg>
      <pc:sldChg chg="addSp delSp modSp add del mod delAnim">
        <pc:chgData name="Felipe Lopes" userId="5e1906ad6e62ae9a" providerId="LiveId" clId="{8B1B7EE6-342E-4ECD-91D7-A22D9ED3B86E}" dt="2020-08-27T23:05:17.305" v="7842" actId="2696"/>
        <pc:sldMkLst>
          <pc:docMk/>
          <pc:sldMk cId="1041563906" sldId="422"/>
        </pc:sldMkLst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2" creationId="{8974FE1B-9337-4B2D-9B3D-A62F32367CB3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3" creationId="{3B00FCE0-0F38-4B8C-9C13-115EE087B204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4" creationId="{09049FEA-8159-4787-912D-C4596478CD0A}"/>
          </ac:spMkLst>
        </pc:spChg>
        <pc:spChg chg="mod">
          <ac:chgData name="Felipe Lopes" userId="5e1906ad6e62ae9a" providerId="LiveId" clId="{8B1B7EE6-342E-4ECD-91D7-A22D9ED3B86E}" dt="2020-08-27T22:28:42.231" v="7166" actId="20577"/>
          <ac:spMkLst>
            <pc:docMk/>
            <pc:sldMk cId="1041563906" sldId="422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2:02:46.698" v="6887" actId="20577"/>
          <ac:spMkLst>
            <pc:docMk/>
            <pc:sldMk cId="1041563906" sldId="422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0" creationId="{BD993D56-7FBD-43C2-B9AF-016917C95E64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2" creationId="{D7DBC000-EB8E-4B09-9996-7ABE4319A576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3" creationId="{0B661BC1-BB91-4C32-837F-9905A83413ED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4" creationId="{0BF26A7C-382D-4A41-A6D2-0FE0F2C28DA8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5" creationId="{9406B2F1-02A2-4CA2-9639-FB60CE21D517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6" creationId="{71A4FD94-1B34-4060-B243-3B98A5092235}"/>
          </ac:spMkLst>
        </pc:spChg>
        <pc:spChg chg="del">
          <ac:chgData name="Felipe Lopes" userId="5e1906ad6e62ae9a" providerId="LiveId" clId="{8B1B7EE6-342E-4ECD-91D7-A22D9ED3B86E}" dt="2020-08-27T21:52:51.561" v="6759" actId="478"/>
          <ac:spMkLst>
            <pc:docMk/>
            <pc:sldMk cId="1041563906" sldId="422"/>
            <ac:spMk id="117" creationId="{1BB2AC12-CABD-4DC8-888F-3A5182B6E6E2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8" creationId="{4C7E7870-5EF9-4240-BE1F-3C318C41116A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19" creationId="{3181D5BB-FBA2-4DCD-85BB-C255A818E12A}"/>
          </ac:spMkLst>
        </pc:spChg>
        <pc:spChg chg="del">
          <ac:chgData name="Felipe Lopes" userId="5e1906ad6e62ae9a" providerId="LiveId" clId="{8B1B7EE6-342E-4ECD-91D7-A22D9ED3B86E}" dt="2020-08-27T21:52:48.906" v="6758" actId="478"/>
          <ac:spMkLst>
            <pc:docMk/>
            <pc:sldMk cId="1041563906" sldId="422"/>
            <ac:spMk id="121" creationId="{25B69DE0-0E86-492F-BF89-335D23B0DBDC}"/>
          </ac:spMkLst>
        </pc:spChg>
        <pc:graphicFrameChg chg="add del">
          <ac:chgData name="Felipe Lopes" userId="5e1906ad6e62ae9a" providerId="LiveId" clId="{8B1B7EE6-342E-4ECD-91D7-A22D9ED3B86E}" dt="2020-08-27T22:02:33.741" v="6858" actId="478"/>
          <ac:graphicFrameMkLst>
            <pc:docMk/>
            <pc:sldMk cId="1041563906" sldId="422"/>
            <ac:graphicFrameMk id="2" creationId="{6D1A5180-8C20-4DB0-A94B-B4F6834FCDD7}"/>
          </ac:graphicFrameMkLst>
        </pc:graphicFrameChg>
        <pc:picChg chg="add mod">
          <ac:chgData name="Felipe Lopes" userId="5e1906ad6e62ae9a" providerId="LiveId" clId="{8B1B7EE6-342E-4ECD-91D7-A22D9ED3B86E}" dt="2020-08-27T22:37:23.139" v="7293" actId="1076"/>
          <ac:picMkLst>
            <pc:docMk/>
            <pc:sldMk cId="1041563906" sldId="422"/>
            <ac:picMk id="3" creationId="{42480A01-6F62-4743-B93F-67D155E5B339}"/>
          </ac:picMkLst>
        </pc:picChg>
        <pc:picChg chg="add mod">
          <ac:chgData name="Felipe Lopes" userId="5e1906ad6e62ae9a" providerId="LiveId" clId="{8B1B7EE6-342E-4ECD-91D7-A22D9ED3B86E}" dt="2020-08-27T22:37:28.830" v="7294" actId="1076"/>
          <ac:picMkLst>
            <pc:docMk/>
            <pc:sldMk cId="1041563906" sldId="422"/>
            <ac:picMk id="4" creationId="{352D6A07-9437-4226-822D-43E2D72E1FA9}"/>
          </ac:picMkLst>
        </pc:picChg>
        <pc:picChg chg="add mod">
          <ac:chgData name="Felipe Lopes" userId="5e1906ad6e62ae9a" providerId="LiveId" clId="{8B1B7EE6-342E-4ECD-91D7-A22D9ED3B86E}" dt="2020-08-27T22:37:55.933" v="7299" actId="1076"/>
          <ac:picMkLst>
            <pc:docMk/>
            <pc:sldMk cId="1041563906" sldId="422"/>
            <ac:picMk id="6" creationId="{2F2E1F51-615C-43A2-A810-D16FE3A3BEDB}"/>
          </ac:picMkLst>
        </pc:picChg>
        <pc:picChg chg="add mod ord">
          <ac:chgData name="Felipe Lopes" userId="5e1906ad6e62ae9a" providerId="LiveId" clId="{8B1B7EE6-342E-4ECD-91D7-A22D9ED3B86E}" dt="2020-08-27T22:37:59.142" v="7300" actId="1076"/>
          <ac:picMkLst>
            <pc:docMk/>
            <pc:sldMk cId="1041563906" sldId="422"/>
            <ac:picMk id="8" creationId="{29B27FB4-1D04-4817-9E4D-8F527221B2B4}"/>
          </ac:picMkLst>
        </pc:picChg>
      </pc:sldChg>
      <pc:sldChg chg="modSp add del mod">
        <pc:chgData name="Felipe Lopes" userId="5e1906ad6e62ae9a" providerId="LiveId" clId="{8B1B7EE6-342E-4ECD-91D7-A22D9ED3B86E}" dt="2020-08-27T21:47:13.524" v="6703" actId="47"/>
        <pc:sldMkLst>
          <pc:docMk/>
          <pc:sldMk cId="2374076769" sldId="422"/>
        </pc:sldMkLst>
        <pc:spChg chg="mod">
          <ac:chgData name="Felipe Lopes" userId="5e1906ad6e62ae9a" providerId="LiveId" clId="{8B1B7EE6-342E-4ECD-91D7-A22D9ED3B86E}" dt="2020-08-27T21:47:10.563" v="6702" actId="20577"/>
          <ac:spMkLst>
            <pc:docMk/>
            <pc:sldMk cId="2374076769" sldId="422"/>
            <ac:spMk id="4" creationId="{00000000-0000-0000-0000-000000000000}"/>
          </ac:spMkLst>
        </pc:spChg>
      </pc:sldChg>
      <pc:sldChg chg="addSp delSp modSp add del mod delAnim modAnim">
        <pc:chgData name="Felipe Lopes" userId="5e1906ad6e62ae9a" providerId="LiveId" clId="{8B1B7EE6-342E-4ECD-91D7-A22D9ED3B86E}" dt="2020-08-27T23:05:17.305" v="7842" actId="2696"/>
        <pc:sldMkLst>
          <pc:docMk/>
          <pc:sldMk cId="2338903120" sldId="423"/>
        </pc:sldMkLst>
        <pc:spChg chg="mod">
          <ac:chgData name="Felipe Lopes" userId="5e1906ad6e62ae9a" providerId="LiveId" clId="{8B1B7EE6-342E-4ECD-91D7-A22D9ED3B86E}" dt="2020-08-27T22:25:08.382" v="7147" actId="20577"/>
          <ac:spMkLst>
            <pc:docMk/>
            <pc:sldMk cId="2338903120" sldId="423"/>
            <ac:spMk id="17" creationId="{96DD2270-35BD-48BE-AC23-9D9D82C4C1FC}"/>
          </ac:spMkLst>
        </pc:spChg>
        <pc:spChg chg="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18" creationId="{3F4F48E4-AD9E-4FB2-AE78-4F248AD07427}"/>
          </ac:spMkLst>
        </pc:spChg>
        <pc:spChg chg="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19" creationId="{3E2BF011-9745-4C04-A815-3903A49A9B0A}"/>
          </ac:spMkLst>
        </pc:spChg>
        <pc:spChg chg="add mod">
          <ac:chgData name="Felipe Lopes" userId="5e1906ad6e62ae9a" providerId="LiveId" clId="{8B1B7EE6-342E-4ECD-91D7-A22D9ED3B86E}" dt="2020-08-27T22:40:37.143" v="7333" actId="1038"/>
          <ac:spMkLst>
            <pc:docMk/>
            <pc:sldMk cId="2338903120" sldId="423"/>
            <ac:spMk id="21" creationId="{77BC1819-866A-4C0D-9D72-866B3D84A922}"/>
          </ac:spMkLst>
        </pc:spChg>
        <pc:spChg chg="add mod">
          <ac:chgData name="Felipe Lopes" userId="5e1906ad6e62ae9a" providerId="LiveId" clId="{8B1B7EE6-342E-4ECD-91D7-A22D9ED3B86E}" dt="2020-08-27T22:30:35.657" v="7168" actId="2085"/>
          <ac:spMkLst>
            <pc:docMk/>
            <pc:sldMk cId="2338903120" sldId="423"/>
            <ac:spMk id="34" creationId="{14D87209-E3AD-4C19-B3DB-C3C899EC93DA}"/>
          </ac:spMkLst>
        </pc:spChg>
        <pc:spChg chg="add mod">
          <ac:chgData name="Felipe Lopes" userId="5e1906ad6e62ae9a" providerId="LiveId" clId="{8B1B7EE6-342E-4ECD-91D7-A22D9ED3B86E}" dt="2020-08-27T22:40:37.143" v="7333" actId="1038"/>
          <ac:spMkLst>
            <pc:docMk/>
            <pc:sldMk cId="2338903120" sldId="423"/>
            <ac:spMk id="35" creationId="{4CD89C10-9F71-49A5-9390-CA40536388B9}"/>
          </ac:spMkLst>
        </pc:spChg>
        <pc:spChg chg="add del mod">
          <ac:chgData name="Felipe Lopes" userId="5e1906ad6e62ae9a" providerId="LiveId" clId="{8B1B7EE6-342E-4ECD-91D7-A22D9ED3B86E}" dt="2020-08-27T22:23:05.627" v="6995" actId="478"/>
          <ac:spMkLst>
            <pc:docMk/>
            <pc:sldMk cId="2338903120" sldId="423"/>
            <ac:spMk id="38" creationId="{49BCA859-00BD-4301-A387-604D9C25145D}"/>
          </ac:spMkLst>
        </pc:spChg>
        <pc:spChg chg="add 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43" creationId="{9226811D-0BFC-4DA1-B121-53269FF342D3}"/>
          </ac:spMkLst>
        </pc:spChg>
        <pc:spChg chg="add del mod">
          <ac:chgData name="Felipe Lopes" userId="5e1906ad6e62ae9a" providerId="LiveId" clId="{8B1B7EE6-342E-4ECD-91D7-A22D9ED3B86E}" dt="2020-08-27T22:32:16.759" v="7264" actId="478"/>
          <ac:spMkLst>
            <pc:docMk/>
            <pc:sldMk cId="2338903120" sldId="423"/>
            <ac:spMk id="44" creationId="{A19B3D96-C8C2-42B1-819A-526B98CD9E6E}"/>
          </ac:spMkLst>
        </pc:spChg>
        <pc:spChg chg="add mod">
          <ac:chgData name="Felipe Lopes" userId="5e1906ad6e62ae9a" providerId="LiveId" clId="{8B1B7EE6-342E-4ECD-91D7-A22D9ED3B86E}" dt="2020-08-27T22:21:47.631" v="6919" actId="1038"/>
          <ac:spMkLst>
            <pc:docMk/>
            <pc:sldMk cId="2338903120" sldId="423"/>
            <ac:spMk id="46" creationId="{F32BE758-6572-499B-AA4E-AE6C205F69F9}"/>
          </ac:spMkLst>
        </pc:spChg>
        <pc:spChg chg="add mod">
          <ac:chgData name="Felipe Lopes" userId="5e1906ad6e62ae9a" providerId="LiveId" clId="{8B1B7EE6-342E-4ECD-91D7-A22D9ED3B86E}" dt="2020-08-27T22:23:19.786" v="7012" actId="207"/>
          <ac:spMkLst>
            <pc:docMk/>
            <pc:sldMk cId="2338903120" sldId="423"/>
            <ac:spMk id="48" creationId="{4F013D7B-4340-42EC-B24E-0BCF23629558}"/>
          </ac:spMkLst>
        </pc:spChg>
        <pc:spChg chg="add del mod">
          <ac:chgData name="Felipe Lopes" userId="5e1906ad6e62ae9a" providerId="LiveId" clId="{8B1B7EE6-342E-4ECD-91D7-A22D9ED3B86E}" dt="2020-08-27T22:23:51.549" v="7070" actId="478"/>
          <ac:spMkLst>
            <pc:docMk/>
            <pc:sldMk cId="2338903120" sldId="423"/>
            <ac:spMk id="49" creationId="{12B1773C-460C-422B-85DA-ED78734AB7FC}"/>
          </ac:spMkLst>
        </pc:spChg>
        <pc:spChg chg="add mod">
          <ac:chgData name="Felipe Lopes" userId="5e1906ad6e62ae9a" providerId="LiveId" clId="{8B1B7EE6-342E-4ECD-91D7-A22D9ED3B86E}" dt="2020-08-27T22:24:23.343" v="7094" actId="1076"/>
          <ac:spMkLst>
            <pc:docMk/>
            <pc:sldMk cId="2338903120" sldId="423"/>
            <ac:spMk id="53" creationId="{F6D42C00-5872-4281-B9B6-F65C8BD5E2E3}"/>
          </ac:spMkLst>
        </pc:spChg>
        <pc:spChg chg="add mod">
          <ac:chgData name="Felipe Lopes" userId="5e1906ad6e62ae9a" providerId="LiveId" clId="{8B1B7EE6-342E-4ECD-91D7-A22D9ED3B86E}" dt="2020-08-27T22:22:43.814" v="6993" actId="14100"/>
          <ac:spMkLst>
            <pc:docMk/>
            <pc:sldMk cId="2338903120" sldId="423"/>
            <ac:spMk id="54" creationId="{2217289B-1BEA-4466-AEF0-801456326C25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1" creationId="{D67BF0E9-93B5-4D93-A27C-6E748A76E2E7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3" creationId="{E29C4F48-30B6-439D-9595-C0F0E2419D34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4" creationId="{EFC6B1CB-673B-433A-A608-CC7C26DDB1A4}"/>
          </ac:spMkLst>
        </pc:spChg>
        <pc:spChg chg="add mod">
          <ac:chgData name="Felipe Lopes" userId="5e1906ad6e62ae9a" providerId="LiveId" clId="{8B1B7EE6-342E-4ECD-91D7-A22D9ED3B86E}" dt="2020-08-27T22:24:52.849" v="7111" actId="1076"/>
          <ac:spMkLst>
            <pc:docMk/>
            <pc:sldMk cId="2338903120" sldId="423"/>
            <ac:spMk id="66" creationId="{38F73F62-BF14-418C-A3C9-48EC86EC9728}"/>
          </ac:spMkLst>
        </pc:spChg>
        <pc:spChg chg="add del mod">
          <ac:chgData name="Felipe Lopes" userId="5e1906ad6e62ae9a" providerId="LiveId" clId="{8B1B7EE6-342E-4ECD-91D7-A22D9ED3B86E}" dt="2020-08-27T22:23:47.367" v="7069" actId="478"/>
          <ac:spMkLst>
            <pc:docMk/>
            <pc:sldMk cId="2338903120" sldId="423"/>
            <ac:spMk id="67" creationId="{673C372A-B01D-4A87-9815-DAAE794B48B4}"/>
          </ac:spMkLst>
        </pc:spChg>
        <pc:spChg chg="add mod">
          <ac:chgData name="Felipe Lopes" userId="5e1906ad6e62ae9a" providerId="LiveId" clId="{8B1B7EE6-342E-4ECD-91D7-A22D9ED3B86E}" dt="2020-08-27T22:27:23.412" v="7158" actId="692"/>
          <ac:spMkLst>
            <pc:docMk/>
            <pc:sldMk cId="2338903120" sldId="423"/>
            <ac:spMk id="71" creationId="{D8674378-EDAB-4F7D-A40F-22DF614A12B8}"/>
          </ac:spMkLst>
        </pc:spChg>
        <pc:spChg chg="add mod">
          <ac:chgData name="Felipe Lopes" userId="5e1906ad6e62ae9a" providerId="LiveId" clId="{8B1B7EE6-342E-4ECD-91D7-A22D9ED3B86E}" dt="2020-08-27T22:27:28.326" v="7160" actId="1076"/>
          <ac:spMkLst>
            <pc:docMk/>
            <pc:sldMk cId="2338903120" sldId="423"/>
            <ac:spMk id="73" creationId="{72C64F8E-EC4B-4C29-869B-A1FED1D7F65B}"/>
          </ac:spMkLst>
        </pc:spChg>
        <pc:spChg chg="add mod">
          <ac:chgData name="Felipe Lopes" userId="5e1906ad6e62ae9a" providerId="LiveId" clId="{8B1B7EE6-342E-4ECD-91D7-A22D9ED3B86E}" dt="2020-08-27T22:32:41.409" v="7268" actId="207"/>
          <ac:spMkLst>
            <pc:docMk/>
            <pc:sldMk cId="2338903120" sldId="423"/>
            <ac:spMk id="74" creationId="{2C23B07A-7AD3-4524-A22A-BAC201A4CD9D}"/>
          </ac:spMkLst>
        </pc:spChg>
        <pc:grpChg chg="add del mod">
          <ac:chgData name="Felipe Lopes" userId="5e1906ad6e62ae9a" providerId="LiveId" clId="{8B1B7EE6-342E-4ECD-91D7-A22D9ED3B86E}" dt="2020-08-27T22:23:05.627" v="6995" actId="478"/>
          <ac:grpSpMkLst>
            <pc:docMk/>
            <pc:sldMk cId="2338903120" sldId="423"/>
            <ac:grpSpMk id="14" creationId="{DC3A52D8-3CDA-40E2-BB81-DA16CE7371C7}"/>
          </ac:grpSpMkLst>
        </pc:grpChg>
        <pc:graphicFrameChg chg="add del mod replId">
          <ac:chgData name="Felipe Lopes" userId="5e1906ad6e62ae9a" providerId="LiveId" clId="{8B1B7EE6-342E-4ECD-91D7-A22D9ED3B86E}" dt="2020-08-27T22:21:54.311" v="6921"/>
          <ac:graphicFrameMkLst>
            <pc:docMk/>
            <pc:sldMk cId="2338903120" sldId="423"/>
            <ac:graphicFrameMk id="2" creationId="{4CD89C10-9F71-49A5-9390-CA40536388B9}"/>
          </ac:graphicFrameMkLst>
        </pc:graphicFrameChg>
        <pc:graphicFrameChg chg="add del mod replId">
          <ac:chgData name="Felipe Lopes" userId="5e1906ad6e62ae9a" providerId="LiveId" clId="{8B1B7EE6-342E-4ECD-91D7-A22D9ED3B86E}" dt="2020-08-27T22:23:59.346" v="7073"/>
          <ac:graphicFrameMkLst>
            <pc:docMk/>
            <pc:sldMk cId="2338903120" sldId="423"/>
            <ac:graphicFrameMk id="10" creationId="{F6D42C00-5872-4281-B9B6-F65C8BD5E2E3}"/>
          </ac:graphicFrameMkLst>
        </pc:graphicFrameChg>
        <pc:graphicFrameChg chg="add del mod replId">
          <ac:chgData name="Felipe Lopes" userId="5e1906ad6e62ae9a" providerId="LiveId" clId="{8B1B7EE6-342E-4ECD-91D7-A22D9ED3B86E}" dt="2020-08-27T22:24:26.539" v="7097"/>
          <ac:graphicFrameMkLst>
            <pc:docMk/>
            <pc:sldMk cId="2338903120" sldId="423"/>
            <ac:graphicFrameMk id="12" creationId="{38F73F62-BF14-418C-A3C9-48EC86EC9728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31" creationId="{AE6DA031-2C39-48F8-8CAC-603D0F7BB3F1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33" creationId="{843BF468-CBDF-4860-ADE1-B375AC8194B3}"/>
          </ac:graphicFrameMkLst>
        </pc:graphicFrameChg>
        <pc:graphicFrameChg chg="add mod">
          <ac:chgData name="Felipe Lopes" userId="5e1906ad6e62ae9a" providerId="LiveId" clId="{8B1B7EE6-342E-4ECD-91D7-A22D9ED3B86E}" dt="2020-08-27T22:30:43.105" v="7170" actId="207"/>
          <ac:graphicFrameMkLst>
            <pc:docMk/>
            <pc:sldMk cId="2338903120" sldId="423"/>
            <ac:graphicFrameMk id="36" creationId="{F843D4DE-2157-4566-82E4-B45CF7DA610C}"/>
          </ac:graphicFrameMkLst>
        </pc:graphicFrameChg>
        <pc:graphicFrameChg chg="add del mod">
          <ac:chgData name="Felipe Lopes" userId="5e1906ad6e62ae9a" providerId="LiveId" clId="{8B1B7EE6-342E-4ECD-91D7-A22D9ED3B86E}" dt="2020-08-27T22:23:02.075" v="6994" actId="478"/>
          <ac:graphicFrameMkLst>
            <pc:docMk/>
            <pc:sldMk cId="2338903120" sldId="423"/>
            <ac:graphicFrameMk id="39" creationId="{3C0E2DB3-060E-4232-AD83-C90D53DEE1B4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45" creationId="{37C0C89C-DBA5-480D-BA94-60CBEF910D8C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47" creationId="{A6DC1CE8-3A37-4B8C-B2EA-7B59D37CF97D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50" creationId="{AEB41304-9900-49E0-A644-49214B39A43D}"/>
          </ac:graphicFrameMkLst>
        </pc:graphicFrameChg>
        <pc:graphicFrameChg chg="add del mod">
          <ac:chgData name="Felipe Lopes" userId="5e1906ad6e62ae9a" providerId="LiveId" clId="{8B1B7EE6-342E-4ECD-91D7-A22D9ED3B86E}" dt="2020-08-27T22:32:19.919" v="7265" actId="478"/>
          <ac:graphicFrameMkLst>
            <pc:docMk/>
            <pc:sldMk cId="2338903120" sldId="423"/>
            <ac:graphicFrameMk id="51" creationId="{8454861A-475C-411A-B814-10EFD1E334B5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52" creationId="{6911110D-F90E-4B90-8EA0-F27E014EFFC3}"/>
          </ac:graphicFrameMkLst>
        </pc:graphicFrameChg>
        <pc:graphicFrameChg chg="add mod">
          <ac:chgData name="Felipe Lopes" userId="5e1906ad6e62ae9a" providerId="LiveId" clId="{8B1B7EE6-342E-4ECD-91D7-A22D9ED3B86E}" dt="2020-08-27T22:21:47.631" v="6919" actId="1038"/>
          <ac:graphicFrameMkLst>
            <pc:docMk/>
            <pc:sldMk cId="2338903120" sldId="423"/>
            <ac:graphicFrameMk id="59" creationId="{EF2E189C-D36F-46A3-ABE3-EA503E378AEE}"/>
          </ac:graphicFrameMkLst>
        </pc:graphicFrameChg>
        <pc:graphicFrameChg chg="add mod">
          <ac:chgData name="Felipe Lopes" userId="5e1906ad6e62ae9a" providerId="LiveId" clId="{8B1B7EE6-342E-4ECD-91D7-A22D9ED3B86E}" dt="2020-08-27T22:40:37.143" v="7333" actId="1038"/>
          <ac:graphicFrameMkLst>
            <pc:docMk/>
            <pc:sldMk cId="2338903120" sldId="423"/>
            <ac:graphicFrameMk id="60" creationId="{2D8C52DE-FA1B-42B0-94BD-6E16FA1CFDBF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62" creationId="{23F443B5-A08E-4213-A8F0-77DC53E35375}"/>
          </ac:graphicFrameMkLst>
        </pc:graphicFrameChg>
        <pc:graphicFrameChg chg="add del mod">
          <ac:chgData name="Felipe Lopes" userId="5e1906ad6e62ae9a" providerId="LiveId" clId="{8B1B7EE6-342E-4ECD-91D7-A22D9ED3B86E}" dt="2020-08-27T22:23:47.367" v="7069" actId="478"/>
          <ac:graphicFrameMkLst>
            <pc:docMk/>
            <pc:sldMk cId="2338903120" sldId="423"/>
            <ac:graphicFrameMk id="65" creationId="{904471FB-B453-4D84-B6A0-8CBC9CA957E8}"/>
          </ac:graphicFrameMkLst>
        </pc:graphicFrameChg>
        <pc:graphicFrameChg chg="add mod">
          <ac:chgData name="Felipe Lopes" userId="5e1906ad6e62ae9a" providerId="LiveId" clId="{8B1B7EE6-342E-4ECD-91D7-A22D9ED3B86E}" dt="2020-08-27T22:23:34.896" v="7050" actId="1037"/>
          <ac:graphicFrameMkLst>
            <pc:docMk/>
            <pc:sldMk cId="2338903120" sldId="423"/>
            <ac:graphicFrameMk id="69" creationId="{3EF9DA72-3E75-4345-8A1B-3C9D843BD4CE}"/>
          </ac:graphicFrameMkLst>
        </pc:graphicFrameChg>
        <pc:graphicFrameChg chg="add mod">
          <ac:chgData name="Felipe Lopes" userId="5e1906ad6e62ae9a" providerId="LiveId" clId="{8B1B7EE6-342E-4ECD-91D7-A22D9ED3B86E}" dt="2020-08-27T22:23:37.718" v="7068" actId="1036"/>
          <ac:graphicFrameMkLst>
            <pc:docMk/>
            <pc:sldMk cId="2338903120" sldId="423"/>
            <ac:graphicFrameMk id="70" creationId="{FAFFC17A-2264-49F2-9C24-916A91B72AE3}"/>
          </ac:graphicFrameMkLst>
        </pc:graphicFrameChg>
        <pc:picChg chg="del">
          <ac:chgData name="Felipe Lopes" userId="5e1906ad6e62ae9a" providerId="LiveId" clId="{8B1B7EE6-342E-4ECD-91D7-A22D9ED3B86E}" dt="2020-08-27T22:20:56.752" v="6901" actId="478"/>
          <ac:picMkLst>
            <pc:docMk/>
            <pc:sldMk cId="2338903120" sldId="423"/>
            <ac:picMk id="3" creationId="{42480A01-6F62-4743-B93F-67D155E5B339}"/>
          </ac:picMkLst>
        </pc:picChg>
        <pc:picChg chg="del">
          <ac:chgData name="Felipe Lopes" userId="5e1906ad6e62ae9a" providerId="LiveId" clId="{8B1B7EE6-342E-4ECD-91D7-A22D9ED3B86E}" dt="2020-08-27T22:20:56.752" v="6901" actId="478"/>
          <ac:picMkLst>
            <pc:docMk/>
            <pc:sldMk cId="2338903120" sldId="423"/>
            <ac:picMk id="4" creationId="{352D6A07-9437-4226-822D-43E2D72E1FA9}"/>
          </ac:picMkLst>
        </pc:picChg>
        <pc:picChg chg="del">
          <ac:chgData name="Felipe Lopes" userId="5e1906ad6e62ae9a" providerId="LiveId" clId="{8B1B7EE6-342E-4ECD-91D7-A22D9ED3B86E}" dt="2020-08-27T22:20:56.752" v="6901" actId="478"/>
          <ac:picMkLst>
            <pc:docMk/>
            <pc:sldMk cId="2338903120" sldId="423"/>
            <ac:picMk id="6" creationId="{2F2E1F51-615C-43A2-A810-D16FE3A3BEDB}"/>
          </ac:picMkLst>
        </pc:picChg>
        <pc:picChg chg="add mod">
          <ac:chgData name="Felipe Lopes" userId="5e1906ad6e62ae9a" providerId="LiveId" clId="{8B1B7EE6-342E-4ECD-91D7-A22D9ED3B86E}" dt="2020-08-27T22:40:37.143" v="7333" actId="1038"/>
          <ac:picMkLst>
            <pc:docMk/>
            <pc:sldMk cId="2338903120" sldId="423"/>
            <ac:picMk id="20" creationId="{D93B0F11-F4FE-4EE1-A35B-C77E6F29CEC4}"/>
          </ac:picMkLst>
        </pc:picChg>
        <pc:picChg chg="add del mod">
          <ac:chgData name="Felipe Lopes" userId="5e1906ad6e62ae9a" providerId="LiveId" clId="{8B1B7EE6-342E-4ECD-91D7-A22D9ED3B86E}" dt="2020-08-27T22:24:43.385" v="7110" actId="478"/>
          <ac:picMkLst>
            <pc:docMk/>
            <pc:sldMk cId="2338903120" sldId="423"/>
            <ac:picMk id="68" creationId="{1C9103A4-9383-498F-A191-2433ACDE0311}"/>
          </ac:picMkLst>
        </pc:pic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2" creationId="{30E4D564-1A0E-43D3-9A9A-23B545EFB124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3" creationId="{1D4B7D8A-B471-4C29-A9B6-B03B0E91CE50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8" creationId="{F467F7DC-24F6-4CEA-9893-1896C7DEAFF5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29" creationId="{DEE7E342-432E-4A85-9537-40848421C5F0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30" creationId="{BFE1AC90-B1FB-40D0-9CC5-48B42FD5F97D}"/>
          </ac:cxnSpMkLst>
        </pc:cxnChg>
        <pc:cxnChg chg="add del mod">
          <ac:chgData name="Felipe Lopes" userId="5e1906ad6e62ae9a" providerId="LiveId" clId="{8B1B7EE6-342E-4ECD-91D7-A22D9ED3B86E}" dt="2020-08-27T22:23:02.075" v="6994" actId="478"/>
          <ac:cxnSpMkLst>
            <pc:docMk/>
            <pc:sldMk cId="2338903120" sldId="423"/>
            <ac:cxnSpMk id="37" creationId="{29939E16-EE62-4D43-A093-4ABE30A13AB4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40" creationId="{C11A2699-1FDD-4E99-96D9-5906D1ABCA7C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41" creationId="{02CC8464-F0E9-441C-A832-15F393EFD93A}"/>
          </ac:cxnSpMkLst>
        </pc:cxnChg>
        <pc:cxnChg chg="add mod">
          <ac:chgData name="Felipe Lopes" userId="5e1906ad6e62ae9a" providerId="LiveId" clId="{8B1B7EE6-342E-4ECD-91D7-A22D9ED3B86E}" dt="2020-08-27T22:40:37.143" v="7333" actId="1038"/>
          <ac:cxnSpMkLst>
            <pc:docMk/>
            <pc:sldMk cId="2338903120" sldId="423"/>
            <ac:cxnSpMk id="42" creationId="{55883BD2-5495-467C-8B6B-0E53086B022C}"/>
          </ac:cxnSpMkLst>
        </pc:cxnChg>
        <pc:cxnChg chg="add mod">
          <ac:chgData name="Felipe Lopes" userId="5e1906ad6e62ae9a" providerId="LiveId" clId="{8B1B7EE6-342E-4ECD-91D7-A22D9ED3B86E}" dt="2020-08-27T22:22:43.814" v="6993" actId="14100"/>
          <ac:cxnSpMkLst>
            <pc:docMk/>
            <pc:sldMk cId="2338903120" sldId="423"/>
            <ac:cxnSpMk id="55" creationId="{D055D381-945C-481E-9AC3-1D993E690732}"/>
          </ac:cxnSpMkLst>
        </pc:cxnChg>
        <pc:cxnChg chg="add del mod">
          <ac:chgData name="Felipe Lopes" userId="5e1906ad6e62ae9a" providerId="LiveId" clId="{8B1B7EE6-342E-4ECD-91D7-A22D9ED3B86E}" dt="2020-08-27T22:32:19.919" v="7265" actId="478"/>
          <ac:cxnSpMkLst>
            <pc:docMk/>
            <pc:sldMk cId="2338903120" sldId="423"/>
            <ac:cxnSpMk id="56" creationId="{8FD0D80E-0412-4675-844D-281E01B7F47F}"/>
          </ac:cxnSpMkLst>
        </pc:cxnChg>
        <pc:cxnChg chg="add mod">
          <ac:chgData name="Felipe Lopes" userId="5e1906ad6e62ae9a" providerId="LiveId" clId="{8B1B7EE6-342E-4ECD-91D7-A22D9ED3B86E}" dt="2020-08-27T22:40:37.143" v="7333" actId="1038"/>
          <ac:cxnSpMkLst>
            <pc:docMk/>
            <pc:sldMk cId="2338903120" sldId="423"/>
            <ac:cxnSpMk id="57" creationId="{B085F8CF-322A-4BBB-9E40-A612A48D74A1}"/>
          </ac:cxnSpMkLst>
        </pc:cxnChg>
        <pc:cxnChg chg="add mod">
          <ac:chgData name="Felipe Lopes" userId="5e1906ad6e62ae9a" providerId="LiveId" clId="{8B1B7EE6-342E-4ECD-91D7-A22D9ED3B86E}" dt="2020-08-27T22:21:47.631" v="6919" actId="1038"/>
          <ac:cxnSpMkLst>
            <pc:docMk/>
            <pc:sldMk cId="2338903120" sldId="423"/>
            <ac:cxnSpMk id="58" creationId="{E17FE8FB-739F-4FC2-BB75-C967D6D40016}"/>
          </ac:cxnSpMkLst>
        </pc:cxnChg>
      </pc:sldChg>
      <pc:sldChg chg="delSp modSp add mod">
        <pc:chgData name="Felipe Lopes" userId="5e1906ad6e62ae9a" providerId="LiveId" clId="{8B1B7EE6-342E-4ECD-91D7-A22D9ED3B86E}" dt="2020-08-28T04:03:09.100" v="13967" actId="478"/>
        <pc:sldMkLst>
          <pc:docMk/>
          <pc:sldMk cId="3594228001" sldId="423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594228001" sldId="423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3:06:46.393" v="7870" actId="20577"/>
          <ac:spMkLst>
            <pc:docMk/>
            <pc:sldMk cId="3594228001" sldId="423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3:09.100" v="13967" actId="478"/>
          <ac:spMkLst>
            <pc:docMk/>
            <pc:sldMk cId="3594228001" sldId="423"/>
            <ac:spMk id="32" creationId="{C6F93707-1DB1-4E2E-88C0-3A4C4FF5495D}"/>
          </ac:spMkLst>
        </pc:spChg>
      </pc:sldChg>
      <pc:sldChg chg="addSp delSp modSp add del mod delAnim modAnim">
        <pc:chgData name="Felipe Lopes" userId="5e1906ad6e62ae9a" providerId="LiveId" clId="{8B1B7EE6-342E-4ECD-91D7-A22D9ED3B86E}" dt="2020-08-27T22:50:02.847" v="7515" actId="47"/>
        <pc:sldMkLst>
          <pc:docMk/>
          <pc:sldMk cId="507998081" sldId="424"/>
        </pc:sldMkLst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21" creationId="{77BC1819-866A-4C0D-9D72-866B3D84A922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34" creationId="{14D87209-E3AD-4C19-B3DB-C3C899EC93DA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35" creationId="{4CD89C10-9F71-49A5-9390-CA40536388B9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43" creationId="{9226811D-0BFC-4DA1-B121-53269FF342D3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44" creationId="{A19B3D96-C8C2-42B1-819A-526B98CD9E6E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46" creationId="{F32BE758-6572-499B-AA4E-AE6C205F69F9}"/>
          </ac:spMkLst>
        </pc:spChg>
        <pc:spChg chg="del">
          <ac:chgData name="Felipe Lopes" userId="5e1906ad6e62ae9a" providerId="LiveId" clId="{8B1B7EE6-342E-4ECD-91D7-A22D9ED3B86E}" dt="2020-08-27T22:26:19.500" v="7150" actId="478"/>
          <ac:spMkLst>
            <pc:docMk/>
            <pc:sldMk cId="507998081" sldId="424"/>
            <ac:spMk id="48" creationId="{4F013D7B-4340-42EC-B24E-0BCF23629558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53" creationId="{F6D42C00-5872-4281-B9B6-F65C8BD5E2E3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54" creationId="{2217289B-1BEA-4466-AEF0-801456326C25}"/>
          </ac:spMkLst>
        </pc:spChg>
        <pc:spChg chg="del">
          <ac:chgData name="Felipe Lopes" userId="5e1906ad6e62ae9a" providerId="LiveId" clId="{8B1B7EE6-342E-4ECD-91D7-A22D9ED3B86E}" dt="2020-08-27T22:25:39.434" v="7149" actId="478"/>
          <ac:spMkLst>
            <pc:docMk/>
            <pc:sldMk cId="507998081" sldId="424"/>
            <ac:spMk id="66" creationId="{38F73F62-BF14-418C-A3C9-48EC86EC9728}"/>
          </ac:spMkLst>
        </pc:sp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31" creationId="{AE6DA031-2C39-48F8-8CAC-603D0F7BB3F1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33" creationId="{843BF468-CBDF-4860-ADE1-B375AC8194B3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36" creationId="{F843D4DE-2157-4566-82E4-B45CF7DA610C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45" creationId="{37C0C89C-DBA5-480D-BA94-60CBEF910D8C}"/>
          </ac:graphicFrameMkLst>
        </pc:graphicFrameChg>
        <pc:graphicFrameChg chg="del">
          <ac:chgData name="Felipe Lopes" userId="5e1906ad6e62ae9a" providerId="LiveId" clId="{8B1B7EE6-342E-4ECD-91D7-A22D9ED3B86E}" dt="2020-08-27T22:26:19.500" v="7150" actId="478"/>
          <ac:graphicFrameMkLst>
            <pc:docMk/>
            <pc:sldMk cId="507998081" sldId="424"/>
            <ac:graphicFrameMk id="47" creationId="{A6DC1CE8-3A37-4B8C-B2EA-7B59D37CF97D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51" creationId="{8454861A-475C-411A-B814-10EFD1E334B5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59" creationId="{EF2E189C-D36F-46A3-ABE3-EA503E378AEE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60" creationId="{2D8C52DE-FA1B-42B0-94BD-6E16FA1CFDBF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69" creationId="{3EF9DA72-3E75-4345-8A1B-3C9D843BD4CE}"/>
          </ac:graphicFrameMkLst>
        </pc:graphicFrameChg>
        <pc:graphicFrameChg chg="del">
          <ac:chgData name="Felipe Lopes" userId="5e1906ad6e62ae9a" providerId="LiveId" clId="{8B1B7EE6-342E-4ECD-91D7-A22D9ED3B86E}" dt="2020-08-27T22:25:39.434" v="7149" actId="478"/>
          <ac:graphicFrameMkLst>
            <pc:docMk/>
            <pc:sldMk cId="507998081" sldId="424"/>
            <ac:graphicFrameMk id="70" creationId="{FAFFC17A-2264-49F2-9C24-916A91B72AE3}"/>
          </ac:graphicFrameMkLst>
        </pc:graphicFrameChg>
        <pc:picChg chg="del">
          <ac:chgData name="Felipe Lopes" userId="5e1906ad6e62ae9a" providerId="LiveId" clId="{8B1B7EE6-342E-4ECD-91D7-A22D9ED3B86E}" dt="2020-08-27T22:25:39.434" v="7149" actId="478"/>
          <ac:picMkLst>
            <pc:docMk/>
            <pc:sldMk cId="507998081" sldId="424"/>
            <ac:picMk id="20" creationId="{D93B0F11-F4FE-4EE1-A35B-C77E6F29CEC4}"/>
          </ac:picMkLst>
        </pc:picChg>
        <pc:picChg chg="add mod">
          <ac:chgData name="Felipe Lopes" userId="5e1906ad6e62ae9a" providerId="LiveId" clId="{8B1B7EE6-342E-4ECD-91D7-A22D9ED3B86E}" dt="2020-08-27T22:27:00.379" v="7152" actId="1076"/>
          <ac:picMkLst>
            <pc:docMk/>
            <pc:sldMk cId="507998081" sldId="424"/>
            <ac:picMk id="49" creationId="{EE1A9B9E-0A2F-42A2-8051-DC64AB996332}"/>
          </ac:picMkLst>
        </pc:picChg>
        <pc:picChg chg="add mod">
          <ac:chgData name="Felipe Lopes" userId="5e1906ad6e62ae9a" providerId="LiveId" clId="{8B1B7EE6-342E-4ECD-91D7-A22D9ED3B86E}" dt="2020-08-27T22:27:00.379" v="7152" actId="1076"/>
          <ac:picMkLst>
            <pc:docMk/>
            <pc:sldMk cId="507998081" sldId="424"/>
            <ac:picMk id="50" creationId="{16513418-7FD6-4A5C-9116-CB9FFBAD91D5}"/>
          </ac:picMkLst>
        </pc:picChg>
        <pc:cxnChg chg="del">
          <ac:chgData name="Felipe Lopes" userId="5e1906ad6e62ae9a" providerId="LiveId" clId="{8B1B7EE6-342E-4ECD-91D7-A22D9ED3B86E}" dt="2020-08-27T22:26:19.500" v="7150" actId="478"/>
          <ac:cxnSpMkLst>
            <pc:docMk/>
            <pc:sldMk cId="507998081" sldId="424"/>
            <ac:cxnSpMk id="22" creationId="{30E4D564-1A0E-43D3-9A9A-23B545EFB124}"/>
          </ac:cxnSpMkLst>
        </pc:cxnChg>
        <pc:cxnChg chg="del">
          <ac:chgData name="Felipe Lopes" userId="5e1906ad6e62ae9a" providerId="LiveId" clId="{8B1B7EE6-342E-4ECD-91D7-A22D9ED3B86E}" dt="2020-08-27T22:26:19.500" v="7150" actId="478"/>
          <ac:cxnSpMkLst>
            <pc:docMk/>
            <pc:sldMk cId="507998081" sldId="424"/>
            <ac:cxnSpMk id="23" creationId="{1D4B7D8A-B471-4C29-A9B6-B03B0E91CE50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28" creationId="{F467F7DC-24F6-4CEA-9893-1896C7DEAFF5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29" creationId="{DEE7E342-432E-4A85-9537-40848421C5F0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30" creationId="{BFE1AC90-B1FB-40D0-9CC5-48B42FD5F97D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40" creationId="{C11A2699-1FDD-4E99-96D9-5906D1ABCA7C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41" creationId="{02CC8464-F0E9-441C-A832-15F393EFD93A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42" creationId="{55883BD2-5495-467C-8B6B-0E53086B022C}"/>
          </ac:cxnSpMkLst>
        </pc:cxnChg>
        <pc:cxnChg chg="del mod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5" creationId="{D055D381-945C-481E-9AC3-1D993E690732}"/>
          </ac:cxnSpMkLst>
        </pc:cxnChg>
        <pc:cxnChg chg="del mod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6" creationId="{8FD0D80E-0412-4675-844D-281E01B7F47F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7" creationId="{B085F8CF-322A-4BBB-9E40-A612A48D74A1}"/>
          </ac:cxnSpMkLst>
        </pc:cxnChg>
        <pc:cxnChg chg="del">
          <ac:chgData name="Felipe Lopes" userId="5e1906ad6e62ae9a" providerId="LiveId" clId="{8B1B7EE6-342E-4ECD-91D7-A22D9ED3B86E}" dt="2020-08-27T22:25:39.434" v="7149" actId="478"/>
          <ac:cxnSpMkLst>
            <pc:docMk/>
            <pc:sldMk cId="507998081" sldId="424"/>
            <ac:cxnSpMk id="58" creationId="{E17FE8FB-739F-4FC2-BB75-C967D6D40016}"/>
          </ac:cxnSpMkLst>
        </pc:cxnChg>
      </pc:sldChg>
      <pc:sldChg chg="delSp modSp add mod">
        <pc:chgData name="Felipe Lopes" userId="5e1906ad6e62ae9a" providerId="LiveId" clId="{8B1B7EE6-342E-4ECD-91D7-A22D9ED3B86E}" dt="2020-08-28T04:03:05.055" v="13966" actId="478"/>
        <pc:sldMkLst>
          <pc:docMk/>
          <pc:sldMk cId="369215993" sldId="42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9215993" sldId="42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7T23:07:20.806" v="7881" actId="20577"/>
          <ac:spMkLst>
            <pc:docMk/>
            <pc:sldMk cId="369215993" sldId="425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3:05.055" v="13966" actId="478"/>
          <ac:spMkLst>
            <pc:docMk/>
            <pc:sldMk cId="369215993" sldId="425"/>
            <ac:spMk id="32" creationId="{C6F93707-1DB1-4E2E-88C0-3A4C4FF5495D}"/>
          </ac:spMkLst>
        </pc:spChg>
      </pc:sldChg>
      <pc:sldChg chg="addSp delSp modSp add del mod delAnim modAnim">
        <pc:chgData name="Felipe Lopes" userId="5e1906ad6e62ae9a" providerId="LiveId" clId="{8B1B7EE6-342E-4ECD-91D7-A22D9ED3B86E}" dt="2020-08-27T23:05:17.305" v="7842" actId="2696"/>
        <pc:sldMkLst>
          <pc:docMk/>
          <pc:sldMk cId="2436723183" sldId="425"/>
        </pc:sldMkLst>
        <pc:spChg chg="add mod">
          <ac:chgData name="Felipe Lopes" userId="5e1906ad6e62ae9a" providerId="LiveId" clId="{8B1B7EE6-342E-4ECD-91D7-A22D9ED3B86E}" dt="2020-08-27T22:45:24.619" v="7462" actId="2085"/>
          <ac:spMkLst>
            <pc:docMk/>
            <pc:sldMk cId="2436723183" sldId="425"/>
            <ac:spMk id="4" creationId="{C81E8BD4-8149-44F5-9874-6B22ED3BE8C2}"/>
          </ac:spMkLst>
        </pc:spChg>
        <pc:spChg chg="add mod">
          <ac:chgData name="Felipe Lopes" userId="5e1906ad6e62ae9a" providerId="LiveId" clId="{8B1B7EE6-342E-4ECD-91D7-A22D9ED3B86E}" dt="2020-08-27T22:45:45.720" v="7466" actId="1076"/>
          <ac:spMkLst>
            <pc:docMk/>
            <pc:sldMk cId="2436723183" sldId="425"/>
            <ac:spMk id="6" creationId="{F2D2E27F-1D85-4544-9964-18EE14FAD524}"/>
          </ac:spMkLst>
        </pc:spChg>
        <pc:spChg chg="add mod">
          <ac:chgData name="Felipe Lopes" userId="5e1906ad6e62ae9a" providerId="LiveId" clId="{8B1B7EE6-342E-4ECD-91D7-A22D9ED3B86E}" dt="2020-08-27T22:46:54.197" v="7498" actId="1037"/>
          <ac:spMkLst>
            <pc:docMk/>
            <pc:sldMk cId="2436723183" sldId="425"/>
            <ac:spMk id="12" creationId="{F1D21126-2E29-4AAA-8242-2988D2B8D42A}"/>
          </ac:spMkLst>
        </pc:spChg>
        <pc:spChg chg="add mod">
          <ac:chgData name="Felipe Lopes" userId="5e1906ad6e62ae9a" providerId="LiveId" clId="{8B1B7EE6-342E-4ECD-91D7-A22D9ED3B86E}" dt="2020-08-27T22:47:02.901" v="7500" actId="1076"/>
          <ac:spMkLst>
            <pc:docMk/>
            <pc:sldMk cId="2436723183" sldId="425"/>
            <ac:spMk id="18" creationId="{47021DB4-6E26-4B4F-AA92-BB8A1D297D14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21" creationId="{77BC1819-866A-4C0D-9D72-866B3D84A922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34" creationId="{14D87209-E3AD-4C19-B3DB-C3C899EC93DA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35" creationId="{4CD89C10-9F71-49A5-9390-CA40536388B9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43" creationId="{9226811D-0BFC-4DA1-B121-53269FF342D3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46" creationId="{F32BE758-6572-499B-AA4E-AE6C205F69F9}"/>
          </ac:spMkLst>
        </pc:spChg>
        <pc:spChg chg="del">
          <ac:chgData name="Felipe Lopes" userId="5e1906ad6e62ae9a" providerId="LiveId" clId="{8B1B7EE6-342E-4ECD-91D7-A22D9ED3B86E}" dt="2020-08-27T22:40:23.119" v="7308" actId="478"/>
          <ac:spMkLst>
            <pc:docMk/>
            <pc:sldMk cId="2436723183" sldId="425"/>
            <ac:spMk id="48" creationId="{4F013D7B-4340-42EC-B24E-0BCF23629558}"/>
          </ac:spMkLst>
        </pc:spChg>
        <pc:spChg chg="add mod">
          <ac:chgData name="Felipe Lopes" userId="5e1906ad6e62ae9a" providerId="LiveId" clId="{8B1B7EE6-342E-4ECD-91D7-A22D9ED3B86E}" dt="2020-08-27T22:42:17.114" v="7383" actId="1038"/>
          <ac:spMkLst>
            <pc:docMk/>
            <pc:sldMk cId="2436723183" sldId="425"/>
            <ac:spMk id="49" creationId="{5FF81263-731E-45BB-9A12-EB612BAF841A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53" creationId="{F6D42C00-5872-4281-B9B6-F65C8BD5E2E3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54" creationId="{2217289B-1BEA-4466-AEF0-801456326C25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66" creationId="{38F73F62-BF14-418C-A3C9-48EC86EC9728}"/>
          </ac:spMkLst>
        </pc:spChg>
        <pc:spChg chg="add del mod">
          <ac:chgData name="Felipe Lopes" userId="5e1906ad6e62ae9a" providerId="LiveId" clId="{8B1B7EE6-342E-4ECD-91D7-A22D9ED3B86E}" dt="2020-08-27T22:42:28.390" v="7384" actId="478"/>
          <ac:spMkLst>
            <pc:docMk/>
            <pc:sldMk cId="2436723183" sldId="425"/>
            <ac:spMk id="68" creationId="{7ADFEDC9-564D-4E1E-98EF-E40558F4C244}"/>
          </ac:spMkLst>
        </pc:spChg>
        <pc:spChg chg="del">
          <ac:chgData name="Felipe Lopes" userId="5e1906ad6e62ae9a" providerId="LiveId" clId="{8B1B7EE6-342E-4ECD-91D7-A22D9ED3B86E}" dt="2020-08-27T22:39:31.317" v="7303" actId="478"/>
          <ac:spMkLst>
            <pc:docMk/>
            <pc:sldMk cId="2436723183" sldId="425"/>
            <ac:spMk id="71" creationId="{D8674378-EDAB-4F7D-A40F-22DF614A12B8}"/>
          </ac:spMkLst>
        </pc:spChg>
        <pc:spChg chg="add mod">
          <ac:chgData name="Felipe Lopes" userId="5e1906ad6e62ae9a" providerId="LiveId" clId="{8B1B7EE6-342E-4ECD-91D7-A22D9ED3B86E}" dt="2020-08-27T22:42:17.114" v="7383" actId="1038"/>
          <ac:spMkLst>
            <pc:docMk/>
            <pc:sldMk cId="2436723183" sldId="425"/>
            <ac:spMk id="72" creationId="{B2F24770-5AF5-4B8D-8D49-43A8AC8DB736}"/>
          </ac:spMkLst>
        </pc:spChg>
        <pc:spChg chg="del">
          <ac:chgData name="Felipe Lopes" userId="5e1906ad6e62ae9a" providerId="LiveId" clId="{8B1B7EE6-342E-4ECD-91D7-A22D9ED3B86E}" dt="2020-08-27T22:39:31.317" v="7303" actId="478"/>
          <ac:spMkLst>
            <pc:docMk/>
            <pc:sldMk cId="2436723183" sldId="425"/>
            <ac:spMk id="73" creationId="{72C64F8E-EC4B-4C29-869B-A1FED1D7F65B}"/>
          </ac:spMkLst>
        </pc:spChg>
        <pc:spChg chg="del">
          <ac:chgData name="Felipe Lopes" userId="5e1906ad6e62ae9a" providerId="LiveId" clId="{8B1B7EE6-342E-4ECD-91D7-A22D9ED3B86E}" dt="2020-08-27T22:39:28.949" v="7302" actId="478"/>
          <ac:spMkLst>
            <pc:docMk/>
            <pc:sldMk cId="2436723183" sldId="425"/>
            <ac:spMk id="74" creationId="{2C23B07A-7AD3-4524-A22A-BAC201A4CD9D}"/>
          </ac:spMkLst>
        </pc:spChg>
        <pc:spChg chg="add mod">
          <ac:chgData name="Felipe Lopes" userId="5e1906ad6e62ae9a" providerId="LiveId" clId="{8B1B7EE6-342E-4ECD-91D7-A22D9ED3B86E}" dt="2020-08-27T22:43:05.358" v="7387" actId="1076"/>
          <ac:spMkLst>
            <pc:docMk/>
            <pc:sldMk cId="2436723183" sldId="425"/>
            <ac:spMk id="81" creationId="{F37697EB-62E0-48C8-8586-4C958BE5D071}"/>
          </ac:spMkLst>
        </pc:spChg>
        <pc:spChg chg="add mod">
          <ac:chgData name="Felipe Lopes" userId="5e1906ad6e62ae9a" providerId="LiveId" clId="{8B1B7EE6-342E-4ECD-91D7-A22D9ED3B86E}" dt="2020-08-27T22:49:05.163" v="7514" actId="20577"/>
          <ac:spMkLst>
            <pc:docMk/>
            <pc:sldMk cId="2436723183" sldId="425"/>
            <ac:spMk id="82" creationId="{76E5830B-C73C-4B18-B478-19B231492759}"/>
          </ac:spMkLst>
        </pc:spChg>
        <pc:graphicFrameChg chg="add del mod replId">
          <ac:chgData name="Felipe Lopes" userId="5e1906ad6e62ae9a" providerId="LiveId" clId="{8B1B7EE6-342E-4ECD-91D7-A22D9ED3B86E}" dt="2020-08-27T22:46:44.477" v="7489"/>
          <ac:graphicFrameMkLst>
            <pc:docMk/>
            <pc:sldMk cId="2436723183" sldId="425"/>
            <ac:graphicFrameMk id="13" creationId="{F1D21126-2E29-4AAA-8242-2988D2B8D42A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31" creationId="{AE6DA031-2C39-48F8-8CAC-603D0F7BB3F1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33" creationId="{843BF468-CBDF-4860-ADE1-B375AC8194B3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36" creationId="{F843D4DE-2157-4566-82E4-B45CF7DA610C}"/>
          </ac:graphicFrameMkLst>
        </pc:graphicFrameChg>
        <pc:graphicFrameChg chg="del">
          <ac:chgData name="Felipe Lopes" userId="5e1906ad6e62ae9a" providerId="LiveId" clId="{8B1B7EE6-342E-4ECD-91D7-A22D9ED3B86E}" dt="2020-08-27T22:39:28.949" v="7302" actId="478"/>
          <ac:graphicFrameMkLst>
            <pc:docMk/>
            <pc:sldMk cId="2436723183" sldId="425"/>
            <ac:graphicFrameMk id="45" creationId="{37C0C89C-DBA5-480D-BA94-60CBEF910D8C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47" creationId="{A6DC1CE8-3A37-4B8C-B2EA-7B59D37CF97D}"/>
          </ac:graphicFrameMkLst>
        </pc:graphicFrameChg>
        <pc:graphicFrameChg chg="add mod">
          <ac:chgData name="Felipe Lopes" userId="5e1906ad6e62ae9a" providerId="LiveId" clId="{8B1B7EE6-342E-4ECD-91D7-A22D9ED3B86E}" dt="2020-08-27T22:46:13.177" v="7479" actId="1035"/>
          <ac:graphicFrameMkLst>
            <pc:docMk/>
            <pc:sldMk cId="2436723183" sldId="425"/>
            <ac:graphicFrameMk id="52" creationId="{D4A4913E-14E7-4F39-9245-1B898BC4C773}"/>
          </ac:graphicFrameMkLst>
        </pc:graphicFrameChg>
        <pc:graphicFrameChg chg="add mod">
          <ac:chgData name="Felipe Lopes" userId="5e1906ad6e62ae9a" providerId="LiveId" clId="{8B1B7EE6-342E-4ECD-91D7-A22D9ED3B86E}" dt="2020-08-27T22:42:17.114" v="7383" actId="1038"/>
          <ac:graphicFrameMkLst>
            <pc:docMk/>
            <pc:sldMk cId="2436723183" sldId="425"/>
            <ac:graphicFrameMk id="56" creationId="{2720EAD4-83F4-4136-9ECB-B38A4E55A31A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59" creationId="{EF2E189C-D36F-46A3-ABE3-EA503E378AEE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60" creationId="{2D8C52DE-FA1B-42B0-94BD-6E16FA1CFDBF}"/>
          </ac:graphicFrameMkLst>
        </pc:graphicFrameChg>
        <pc:graphicFrameChg chg="add mod">
          <ac:chgData name="Felipe Lopes" userId="5e1906ad6e62ae9a" providerId="LiveId" clId="{8B1B7EE6-342E-4ECD-91D7-A22D9ED3B86E}" dt="2020-08-27T22:42:17.114" v="7383" actId="1038"/>
          <ac:graphicFrameMkLst>
            <pc:docMk/>
            <pc:sldMk cId="2436723183" sldId="425"/>
            <ac:graphicFrameMk id="64" creationId="{B2384D9C-CA3E-4E37-9854-6F3CE36022F7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69" creationId="{3EF9DA72-3E75-4345-8A1B-3C9D843BD4CE}"/>
          </ac:graphicFrameMkLst>
        </pc:graphicFrameChg>
        <pc:graphicFrameChg chg="del">
          <ac:chgData name="Felipe Lopes" userId="5e1906ad6e62ae9a" providerId="LiveId" clId="{8B1B7EE6-342E-4ECD-91D7-A22D9ED3B86E}" dt="2020-08-27T22:40:23.119" v="7308" actId="478"/>
          <ac:graphicFrameMkLst>
            <pc:docMk/>
            <pc:sldMk cId="2436723183" sldId="425"/>
            <ac:graphicFrameMk id="70" creationId="{FAFFC17A-2264-49F2-9C24-916A91B72AE3}"/>
          </ac:graphicFrameMkLst>
        </pc:graphicFrameChg>
        <pc:graphicFrameChg chg="add del mod">
          <ac:chgData name="Felipe Lopes" userId="5e1906ad6e62ae9a" providerId="LiveId" clId="{8B1B7EE6-342E-4ECD-91D7-A22D9ED3B86E}" dt="2020-08-27T22:40:56.765" v="7339" actId="478"/>
          <ac:graphicFrameMkLst>
            <pc:docMk/>
            <pc:sldMk cId="2436723183" sldId="425"/>
            <ac:graphicFrameMk id="77" creationId="{4282E793-7DB3-44AD-8839-5DC9910E6571}"/>
          </ac:graphicFrameMkLst>
        </pc:graphicFrameChg>
        <pc:picChg chg="del">
          <ac:chgData name="Felipe Lopes" userId="5e1906ad6e62ae9a" providerId="LiveId" clId="{8B1B7EE6-342E-4ECD-91D7-A22D9ED3B86E}" dt="2020-08-27T22:40:23.119" v="7308" actId="478"/>
          <ac:picMkLst>
            <pc:docMk/>
            <pc:sldMk cId="2436723183" sldId="425"/>
            <ac:picMk id="20" creationId="{D93B0F11-F4FE-4EE1-A35B-C77E6F29CEC4}"/>
          </ac:picMkLst>
        </pc:picChg>
        <pc:picChg chg="add mod ord">
          <ac:chgData name="Felipe Lopes" userId="5e1906ad6e62ae9a" providerId="LiveId" clId="{8B1B7EE6-342E-4ECD-91D7-A22D9ED3B86E}" dt="2020-08-27T22:42:17.114" v="7383" actId="1038"/>
          <ac:picMkLst>
            <pc:docMk/>
            <pc:sldMk cId="2436723183" sldId="425"/>
            <ac:picMk id="67" creationId="{917C788C-1FEE-4BC2-BA1F-AC3245E67C07}"/>
          </ac:picMkLst>
        </pc:picChg>
        <pc:cxnChg chg="add mod">
          <ac:chgData name="Felipe Lopes" userId="5e1906ad6e62ae9a" providerId="LiveId" clId="{8B1B7EE6-342E-4ECD-91D7-A22D9ED3B86E}" dt="2020-08-27T22:45:55.885" v="7472" actId="692"/>
          <ac:cxnSpMkLst>
            <pc:docMk/>
            <pc:sldMk cId="2436723183" sldId="425"/>
            <ac:cxnSpMk id="8" creationId="{6441F70B-A1E6-4938-BC40-43BDE728CCCA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2" creationId="{30E4D564-1A0E-43D3-9A9A-23B545EFB124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3" creationId="{1D4B7D8A-B471-4C29-A9B6-B03B0E91CE50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8" creationId="{F467F7DC-24F6-4CEA-9893-1896C7DEAFF5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29" creationId="{DEE7E342-432E-4A85-9537-40848421C5F0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30" creationId="{BFE1AC90-B1FB-40D0-9CC5-48B42FD5F97D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0" creationId="{C11A2699-1FDD-4E99-96D9-5906D1ABCA7C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1" creationId="{02CC8464-F0E9-441C-A832-15F393EFD93A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2" creationId="{55883BD2-5495-467C-8B6B-0E53086B022C}"/>
          </ac:cxnSpMkLst>
        </pc:cxnChg>
        <pc:cxnChg chg="add del mod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44" creationId="{A9806CE0-D8D9-41C8-864E-A22EE28855BC}"/>
          </ac:cxnSpMkLst>
        </pc:cxnChg>
        <pc:cxnChg chg="add mod">
          <ac:chgData name="Felipe Lopes" userId="5e1906ad6e62ae9a" providerId="LiveId" clId="{8B1B7EE6-342E-4ECD-91D7-A22D9ED3B86E}" dt="2020-08-27T22:48:24.574" v="7506" actId="1037"/>
          <ac:cxnSpMkLst>
            <pc:docMk/>
            <pc:sldMk cId="2436723183" sldId="425"/>
            <ac:cxnSpMk id="50" creationId="{5EDE0476-BCB2-4F4B-BEF7-17E1CC6A61D0}"/>
          </ac:cxnSpMkLst>
        </pc:cxnChg>
        <pc:cxnChg chg="add mod">
          <ac:chgData name="Felipe Lopes" userId="5e1906ad6e62ae9a" providerId="LiveId" clId="{8B1B7EE6-342E-4ECD-91D7-A22D9ED3B86E}" dt="2020-08-27T22:48:24.574" v="7506" actId="1037"/>
          <ac:cxnSpMkLst>
            <pc:docMk/>
            <pc:sldMk cId="2436723183" sldId="425"/>
            <ac:cxnSpMk id="51" creationId="{6C144E67-FC12-41F2-A28A-75132EBAB187}"/>
          </ac:cxnSpMkLst>
        </pc:cxnChg>
        <pc:cxnChg chg="del mod">
          <ac:chgData name="Felipe Lopes" userId="5e1906ad6e62ae9a" providerId="LiveId" clId="{8B1B7EE6-342E-4ECD-91D7-A22D9ED3B86E}" dt="2020-08-27T22:39:28.949" v="7302" actId="478"/>
          <ac:cxnSpMkLst>
            <pc:docMk/>
            <pc:sldMk cId="2436723183" sldId="425"/>
            <ac:cxnSpMk id="55" creationId="{D055D381-945C-481E-9AC3-1D993E690732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57" creationId="{B085F8CF-322A-4BBB-9E40-A612A48D74A1}"/>
          </ac:cxnSpMkLst>
        </pc:cxnChg>
        <pc:cxnChg chg="del">
          <ac:chgData name="Felipe Lopes" userId="5e1906ad6e62ae9a" providerId="LiveId" clId="{8B1B7EE6-342E-4ECD-91D7-A22D9ED3B86E}" dt="2020-08-27T22:40:23.119" v="7308" actId="478"/>
          <ac:cxnSpMkLst>
            <pc:docMk/>
            <pc:sldMk cId="2436723183" sldId="425"/>
            <ac:cxnSpMk id="58" creationId="{E17FE8FB-739F-4FC2-BB75-C967D6D40016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61" creationId="{537436CD-978E-41E1-9438-8E3F0D61B812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62" creationId="{7B2A5935-7701-4FFB-94CA-654CD8B979C9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63" creationId="{593C9A10-BE1A-41D9-A704-0BB6C6ACC8A6}"/>
          </ac:cxnSpMkLst>
        </pc:cxnChg>
        <pc:cxnChg chg="add mod">
          <ac:chgData name="Felipe Lopes" userId="5e1906ad6e62ae9a" providerId="LiveId" clId="{8B1B7EE6-342E-4ECD-91D7-A22D9ED3B86E}" dt="2020-08-27T22:48:24.574" v="7506" actId="1037"/>
          <ac:cxnSpMkLst>
            <pc:docMk/>
            <pc:sldMk cId="2436723183" sldId="425"/>
            <ac:cxnSpMk id="65" creationId="{6A9F1467-91B4-4CD8-94F4-2710BC1C92A1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75" creationId="{A81B3A24-F71E-46F4-BAD1-DAEC143A3C16}"/>
          </ac:cxnSpMkLst>
        </pc:cxnChg>
        <pc:cxnChg chg="add del mod">
          <ac:chgData name="Felipe Lopes" userId="5e1906ad6e62ae9a" providerId="LiveId" clId="{8B1B7EE6-342E-4ECD-91D7-A22D9ED3B86E}" dt="2020-08-27T22:40:53.932" v="7338" actId="478"/>
          <ac:cxnSpMkLst>
            <pc:docMk/>
            <pc:sldMk cId="2436723183" sldId="425"/>
            <ac:cxnSpMk id="76" creationId="{33BD5C0A-69E2-4068-9FE2-06E9378AE083}"/>
          </ac:cxnSpMkLst>
        </pc:cxnChg>
        <pc:cxnChg chg="add mod">
          <ac:chgData name="Felipe Lopes" userId="5e1906ad6e62ae9a" providerId="LiveId" clId="{8B1B7EE6-342E-4ECD-91D7-A22D9ED3B86E}" dt="2020-08-27T22:42:17.114" v="7383" actId="1038"/>
          <ac:cxnSpMkLst>
            <pc:docMk/>
            <pc:sldMk cId="2436723183" sldId="425"/>
            <ac:cxnSpMk id="78" creationId="{2E65AD58-25F3-4299-9435-26417B34BCA5}"/>
          </ac:cxnSpMkLst>
        </pc:cxnChg>
        <pc:cxnChg chg="add mod">
          <ac:chgData name="Felipe Lopes" userId="5e1906ad6e62ae9a" providerId="LiveId" clId="{8B1B7EE6-342E-4ECD-91D7-A22D9ED3B86E}" dt="2020-08-27T22:48:29.678" v="7510" actId="1035"/>
          <ac:cxnSpMkLst>
            <pc:docMk/>
            <pc:sldMk cId="2436723183" sldId="425"/>
            <ac:cxnSpMk id="79" creationId="{95D71A14-4B7E-49FE-A18C-31F204C72BED}"/>
          </ac:cxnSpMkLst>
        </pc:cxnChg>
        <pc:cxnChg chg="add mod">
          <ac:chgData name="Felipe Lopes" userId="5e1906ad6e62ae9a" providerId="LiveId" clId="{8B1B7EE6-342E-4ECD-91D7-A22D9ED3B86E}" dt="2020-08-27T22:43:52.907" v="7389" actId="14100"/>
          <ac:cxnSpMkLst>
            <pc:docMk/>
            <pc:sldMk cId="2436723183" sldId="425"/>
            <ac:cxnSpMk id="80" creationId="{A71E8772-B26D-4EE3-83D1-EB0F59440AEA}"/>
          </ac:cxnSpMkLst>
        </pc:cxnChg>
        <pc:cxnChg chg="add mod">
          <ac:chgData name="Felipe Lopes" userId="5e1906ad6e62ae9a" providerId="LiveId" clId="{8B1B7EE6-342E-4ECD-91D7-A22D9ED3B86E}" dt="2020-08-27T22:46:06.042" v="7475" actId="14100"/>
          <ac:cxnSpMkLst>
            <pc:docMk/>
            <pc:sldMk cId="2436723183" sldId="425"/>
            <ac:cxnSpMk id="83" creationId="{E7608EAB-92C6-4FF6-94F3-16ABE9CA1A29}"/>
          </ac:cxnSpMkLst>
        </pc:cxnChg>
        <pc:cxnChg chg="add mod">
          <ac:chgData name="Felipe Lopes" userId="5e1906ad6e62ae9a" providerId="LiveId" clId="{8B1B7EE6-342E-4ECD-91D7-A22D9ED3B86E}" dt="2020-08-27T22:46:28.738" v="7482" actId="14100"/>
          <ac:cxnSpMkLst>
            <pc:docMk/>
            <pc:sldMk cId="2436723183" sldId="425"/>
            <ac:cxnSpMk id="84" creationId="{BCD531AE-9965-40AA-8E78-CA21FDA109ED}"/>
          </ac:cxnSpMkLst>
        </pc:cxnChg>
        <pc:cxnChg chg="add mod">
          <ac:chgData name="Felipe Lopes" userId="5e1906ad6e62ae9a" providerId="LiveId" clId="{8B1B7EE6-342E-4ECD-91D7-A22D9ED3B86E}" dt="2020-08-27T22:46:36.964" v="7485" actId="14100"/>
          <ac:cxnSpMkLst>
            <pc:docMk/>
            <pc:sldMk cId="2436723183" sldId="425"/>
            <ac:cxnSpMk id="85" creationId="{0CFE03D3-A869-4FF9-BB74-5D0DFDC7BB86}"/>
          </ac:cxnSpMkLst>
        </pc:cxnChg>
      </pc:sldChg>
      <pc:sldChg chg="addSp delSp modSp add del mod delAnim modAnim">
        <pc:chgData name="Felipe Lopes" userId="5e1906ad6e62ae9a" providerId="LiveId" clId="{8B1B7EE6-342E-4ECD-91D7-A22D9ED3B86E}" dt="2020-08-27T23:05:17.305" v="7842" actId="2696"/>
        <pc:sldMkLst>
          <pc:docMk/>
          <pc:sldMk cId="152524184" sldId="426"/>
        </pc:sldMkLst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2" creationId="{0DA8365C-9913-4582-BC63-AE6A9210316C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3" creationId="{B1368925-34E9-4EDC-BA81-5E7AE8DC8175}"/>
          </ac:spMkLst>
        </pc:spChg>
        <pc:spChg chg="add del">
          <ac:chgData name="Felipe Lopes" userId="5e1906ad6e62ae9a" providerId="LiveId" clId="{8B1B7EE6-342E-4ECD-91D7-A22D9ED3B86E}" dt="2020-08-27T22:57:55.003" v="7667" actId="478"/>
          <ac:spMkLst>
            <pc:docMk/>
            <pc:sldMk cId="152524184" sldId="426"/>
            <ac:spMk id="13" creationId="{C0E2FD6F-5E2A-4C3E-8889-52D6186B6656}"/>
          </ac:spMkLst>
        </pc:spChg>
        <pc:spChg chg="add del">
          <ac:chgData name="Felipe Lopes" userId="5e1906ad6e62ae9a" providerId="LiveId" clId="{8B1B7EE6-342E-4ECD-91D7-A22D9ED3B86E}" dt="2020-08-27T22:58:06.601" v="7669" actId="478"/>
          <ac:spMkLst>
            <pc:docMk/>
            <pc:sldMk cId="152524184" sldId="426"/>
            <ac:spMk id="14" creationId="{3741E4A6-F1EF-4A60-A530-44EFC623E6C3}"/>
          </ac:spMkLst>
        </pc:spChg>
        <pc:spChg chg="mod">
          <ac:chgData name="Felipe Lopes" userId="5e1906ad6e62ae9a" providerId="LiveId" clId="{8B1B7EE6-342E-4ECD-91D7-A22D9ED3B86E}" dt="2020-08-27T22:50:19.807" v="7518" actId="1076"/>
          <ac:spMkLst>
            <pc:docMk/>
            <pc:sldMk cId="152524184" sldId="426"/>
            <ac:spMk id="15" creationId="{B8D2081B-71CC-4518-9D00-FCAFF2FEBBD6}"/>
          </ac:spMkLst>
        </pc:spChg>
        <pc:spChg chg="mod">
          <ac:chgData name="Felipe Lopes" userId="5e1906ad6e62ae9a" providerId="LiveId" clId="{8B1B7EE6-342E-4ECD-91D7-A22D9ED3B86E}" dt="2020-08-27T22:50:22.382" v="7524" actId="20577"/>
          <ac:spMkLst>
            <pc:docMk/>
            <pc:sldMk cId="152524184" sldId="426"/>
            <ac:spMk id="17" creationId="{96DD2270-35BD-48BE-AC23-9D9D82C4C1FC}"/>
          </ac:spMkLst>
        </pc:spChg>
        <pc:spChg chg="add del mod">
          <ac:chgData name="Felipe Lopes" userId="5e1906ad6e62ae9a" providerId="LiveId" clId="{8B1B7EE6-342E-4ECD-91D7-A22D9ED3B86E}" dt="2020-08-27T22:59:55.645" v="7732" actId="478"/>
          <ac:spMkLst>
            <pc:docMk/>
            <pc:sldMk cId="152524184" sldId="426"/>
            <ac:spMk id="19" creationId="{662ECDF5-3FFE-4AF1-B77A-49E2B4858AB1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21" creationId="{77BC1819-866A-4C0D-9D72-866B3D84A922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34" creationId="{14D87209-E3AD-4C19-B3DB-C3C899EC93DA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35" creationId="{4CD89C10-9F71-49A5-9390-CA40536388B9}"/>
          </ac:spMkLst>
        </pc:spChg>
        <pc:spChg chg="add mod">
          <ac:chgData name="Felipe Lopes" userId="5e1906ad6e62ae9a" providerId="LiveId" clId="{8B1B7EE6-342E-4ECD-91D7-A22D9ED3B86E}" dt="2020-08-27T23:00:13.298" v="7734" actId="692"/>
          <ac:spMkLst>
            <pc:docMk/>
            <pc:sldMk cId="152524184" sldId="426"/>
            <ac:spMk id="37" creationId="{E744C95E-0F31-48F7-9CA3-4B753D6A7F5E}"/>
          </ac:spMkLst>
        </pc:spChg>
        <pc:spChg chg="add mod">
          <ac:chgData name="Felipe Lopes" userId="5e1906ad6e62ae9a" providerId="LiveId" clId="{8B1B7EE6-342E-4ECD-91D7-A22D9ED3B86E}" dt="2020-08-27T23:00:38.928" v="7736" actId="692"/>
          <ac:spMkLst>
            <pc:docMk/>
            <pc:sldMk cId="152524184" sldId="426"/>
            <ac:spMk id="38" creationId="{07FC3D1F-C91E-471D-A729-8A2BC8BFBC6A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43" creationId="{9226811D-0BFC-4DA1-B121-53269FF342D3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46" creationId="{F32BE758-6572-499B-AA4E-AE6C205F69F9}"/>
          </ac:spMkLst>
        </pc:spChg>
        <pc:spChg chg="del">
          <ac:chgData name="Felipe Lopes" userId="5e1906ad6e62ae9a" providerId="LiveId" clId="{8B1B7EE6-342E-4ECD-91D7-A22D9ED3B86E}" dt="2020-08-27T22:50:30.360" v="7526" actId="478"/>
          <ac:spMkLst>
            <pc:docMk/>
            <pc:sldMk cId="152524184" sldId="426"/>
            <ac:spMk id="48" creationId="{4F013D7B-4340-42EC-B24E-0BCF23629558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50" creationId="{5D2ECFC9-2DBD-4D9B-B823-B68ACDBC0C31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53" creationId="{F6D42C00-5872-4281-B9B6-F65C8BD5E2E3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54" creationId="{2217289B-1BEA-4466-AEF0-801456326C25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66" creationId="{38F73F62-BF14-418C-A3C9-48EC86EC9728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68" creationId="{36D318F5-8CAB-412F-BACC-7521F47AB132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71" creationId="{D8674378-EDAB-4F7D-A40F-22DF614A12B8}"/>
          </ac:spMkLst>
        </pc:spChg>
        <pc:spChg chg="del">
          <ac:chgData name="Felipe Lopes" userId="5e1906ad6e62ae9a" providerId="LiveId" clId="{8B1B7EE6-342E-4ECD-91D7-A22D9ED3B86E}" dt="2020-08-27T22:50:27.551" v="7525" actId="478"/>
          <ac:spMkLst>
            <pc:docMk/>
            <pc:sldMk cId="152524184" sldId="426"/>
            <ac:spMk id="73" creationId="{72C64F8E-EC4B-4C29-869B-A1FED1D7F65B}"/>
          </ac:spMkLst>
        </pc:spChg>
        <pc:spChg chg="del">
          <ac:chgData name="Felipe Lopes" userId="5e1906ad6e62ae9a" providerId="LiveId" clId="{8B1B7EE6-342E-4ECD-91D7-A22D9ED3B86E}" dt="2020-08-27T22:50:33.042" v="7527" actId="478"/>
          <ac:spMkLst>
            <pc:docMk/>
            <pc:sldMk cId="152524184" sldId="426"/>
            <ac:spMk id="74" creationId="{2C23B07A-7AD3-4524-A22A-BAC201A4CD9D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77" creationId="{E373D7BC-3BC4-4EE9-A16E-B5AD9EBA37B4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79" creationId="{2C0BAFC0-9FD7-4E1A-9FD1-3C30F43B6D1B}"/>
          </ac:spMkLst>
        </pc:spChg>
        <pc:spChg chg="add del mod">
          <ac:chgData name="Felipe Lopes" userId="5e1906ad6e62ae9a" providerId="LiveId" clId="{8B1B7EE6-342E-4ECD-91D7-A22D9ED3B86E}" dt="2020-08-27T22:53:21.704" v="7589" actId="478"/>
          <ac:spMkLst>
            <pc:docMk/>
            <pc:sldMk cId="152524184" sldId="426"/>
            <ac:spMk id="80" creationId="{385CF1F2-88B0-4142-949B-E01FBB4B628A}"/>
          </ac:spMkLst>
        </pc:spChg>
        <pc:spChg chg="add mod ord">
          <ac:chgData name="Felipe Lopes" userId="5e1906ad6e62ae9a" providerId="LiveId" clId="{8B1B7EE6-342E-4ECD-91D7-A22D9ED3B86E}" dt="2020-08-27T22:59:00.356" v="7724" actId="1076"/>
          <ac:spMkLst>
            <pc:docMk/>
            <pc:sldMk cId="152524184" sldId="426"/>
            <ac:spMk id="82" creationId="{59B0827E-6E63-473D-9EF9-9BBFC8F71A9A}"/>
          </ac:spMkLst>
        </pc:spChg>
        <pc:spChg chg="add del mod">
          <ac:chgData name="Felipe Lopes" userId="5e1906ad6e62ae9a" providerId="LiveId" clId="{8B1B7EE6-342E-4ECD-91D7-A22D9ED3B86E}" dt="2020-08-27T22:52:20.336" v="7577" actId="478"/>
          <ac:spMkLst>
            <pc:docMk/>
            <pc:sldMk cId="152524184" sldId="426"/>
            <ac:spMk id="83" creationId="{4B5948AF-430E-44C7-8735-729E4E522CE6}"/>
          </ac:spMkLst>
        </pc:spChg>
        <pc:spChg chg="add mod ord">
          <ac:chgData name="Felipe Lopes" userId="5e1906ad6e62ae9a" providerId="LiveId" clId="{8B1B7EE6-342E-4ECD-91D7-A22D9ED3B86E}" dt="2020-08-27T22:59:03.462" v="7725" actId="1076"/>
          <ac:spMkLst>
            <pc:docMk/>
            <pc:sldMk cId="152524184" sldId="426"/>
            <ac:spMk id="84" creationId="{79989E1A-A795-464F-9960-0FF2372FCFA1}"/>
          </ac:spMkLst>
        </pc:spChg>
        <pc:spChg chg="add del mod">
          <ac:chgData name="Felipe Lopes" userId="5e1906ad6e62ae9a" providerId="LiveId" clId="{8B1B7EE6-342E-4ECD-91D7-A22D9ED3B86E}" dt="2020-08-27T22:53:21.704" v="7589" actId="478"/>
          <ac:spMkLst>
            <pc:docMk/>
            <pc:sldMk cId="152524184" sldId="426"/>
            <ac:spMk id="86" creationId="{118DBBFF-775D-4A60-9782-60C46EDD691C}"/>
          </ac:spMkLst>
        </pc:spChg>
        <pc:spChg chg="add mod">
          <ac:chgData name="Felipe Lopes" userId="5e1906ad6e62ae9a" providerId="LiveId" clId="{8B1B7EE6-342E-4ECD-91D7-A22D9ED3B86E}" dt="2020-08-27T22:59:32.692" v="7729" actId="1076"/>
          <ac:spMkLst>
            <pc:docMk/>
            <pc:sldMk cId="152524184" sldId="426"/>
            <ac:spMk id="87" creationId="{C23A9881-A9C2-4532-AB3B-AA6D6779C6BA}"/>
          </ac:spMkLst>
        </pc:spChg>
        <pc:spChg chg="add mod">
          <ac:chgData name="Felipe Lopes" userId="5e1906ad6e62ae9a" providerId="LiveId" clId="{8B1B7EE6-342E-4ECD-91D7-A22D9ED3B86E}" dt="2020-08-27T22:59:32.692" v="7729" actId="1076"/>
          <ac:spMkLst>
            <pc:docMk/>
            <pc:sldMk cId="152524184" sldId="426"/>
            <ac:spMk id="88" creationId="{4FC6BBCF-14D6-417E-B3DA-E6BB83E8CD4F}"/>
          </ac:spMkLst>
        </pc:spChg>
        <pc:spChg chg="add del mod">
          <ac:chgData name="Felipe Lopes" userId="5e1906ad6e62ae9a" providerId="LiveId" clId="{8B1B7EE6-342E-4ECD-91D7-A22D9ED3B86E}" dt="2020-08-27T22:55:12.801" v="7645" actId="478"/>
          <ac:spMkLst>
            <pc:docMk/>
            <pc:sldMk cId="152524184" sldId="426"/>
            <ac:spMk id="89" creationId="{830D6B98-D059-4E68-BEA1-55B59EAD6560}"/>
          </ac:spMkLst>
        </pc:spChg>
        <pc:spChg chg="add mod">
          <ac:chgData name="Felipe Lopes" userId="5e1906ad6e62ae9a" providerId="LiveId" clId="{8B1B7EE6-342E-4ECD-91D7-A22D9ED3B86E}" dt="2020-08-27T22:59:10.387" v="7726" actId="1076"/>
          <ac:spMkLst>
            <pc:docMk/>
            <pc:sldMk cId="152524184" sldId="426"/>
            <ac:spMk id="92" creationId="{A2308A3F-D50A-4F9E-ADA5-FA094AAF1A96}"/>
          </ac:spMkLst>
        </pc:spChg>
        <pc:spChg chg="add mod">
          <ac:chgData name="Felipe Lopes" userId="5e1906ad6e62ae9a" providerId="LiveId" clId="{8B1B7EE6-342E-4ECD-91D7-A22D9ED3B86E}" dt="2020-08-27T22:59:23.628" v="7728" actId="1076"/>
          <ac:spMkLst>
            <pc:docMk/>
            <pc:sldMk cId="152524184" sldId="426"/>
            <ac:spMk id="96" creationId="{36D3013C-4EDD-4D27-83C6-F4BF21EFA54A}"/>
          </ac:spMkLst>
        </pc:spChg>
        <pc:spChg chg="add mod">
          <ac:chgData name="Felipe Lopes" userId="5e1906ad6e62ae9a" providerId="LiveId" clId="{8B1B7EE6-342E-4ECD-91D7-A22D9ED3B86E}" dt="2020-08-27T23:01:06.110" v="7740" actId="1076"/>
          <ac:spMkLst>
            <pc:docMk/>
            <pc:sldMk cId="152524184" sldId="426"/>
            <ac:spMk id="97" creationId="{DFEFDD87-5C21-4653-A11D-04A753919172}"/>
          </ac:spMkLst>
        </pc:spChg>
        <pc:spChg chg="add mod">
          <ac:chgData name="Felipe Lopes" userId="5e1906ad6e62ae9a" providerId="LiveId" clId="{8B1B7EE6-342E-4ECD-91D7-A22D9ED3B86E}" dt="2020-08-27T23:01:15.284" v="7745" actId="1076"/>
          <ac:spMkLst>
            <pc:docMk/>
            <pc:sldMk cId="152524184" sldId="426"/>
            <ac:spMk id="98" creationId="{94810644-A211-483C-88C5-FAE17F8C3512}"/>
          </ac:spMkLst>
        </pc:spChg>
        <pc:spChg chg="add mod">
          <ac:chgData name="Felipe Lopes" userId="5e1906ad6e62ae9a" providerId="LiveId" clId="{8B1B7EE6-342E-4ECD-91D7-A22D9ED3B86E}" dt="2020-08-27T23:01:18.996" v="7747" actId="1076"/>
          <ac:spMkLst>
            <pc:docMk/>
            <pc:sldMk cId="152524184" sldId="426"/>
            <ac:spMk id="99" creationId="{9043CC6E-B679-45C1-BC8E-0DAC4D84586C}"/>
          </ac:spMkLst>
        </pc:spChg>
        <pc:spChg chg="add mod">
          <ac:chgData name="Felipe Lopes" userId="5e1906ad6e62ae9a" providerId="LiveId" clId="{8B1B7EE6-342E-4ECD-91D7-A22D9ED3B86E}" dt="2020-08-27T23:01:29.484" v="7750" actId="14100"/>
          <ac:spMkLst>
            <pc:docMk/>
            <pc:sldMk cId="152524184" sldId="426"/>
            <ac:spMk id="100" creationId="{10634696-647F-4191-AEEF-717ECE6CBEF8}"/>
          </ac:spMkLst>
        </pc:spChg>
        <pc:spChg chg="add mod">
          <ac:chgData name="Felipe Lopes" userId="5e1906ad6e62ae9a" providerId="LiveId" clId="{8B1B7EE6-342E-4ECD-91D7-A22D9ED3B86E}" dt="2020-08-27T23:02:29.389" v="7841" actId="20577"/>
          <ac:spMkLst>
            <pc:docMk/>
            <pc:sldMk cId="152524184" sldId="426"/>
            <ac:spMk id="101" creationId="{E4D6A36F-50B1-4AD4-9BF8-2EE6B52FDB1D}"/>
          </ac:spMkLst>
        </pc:spChg>
        <pc:graphicFrameChg chg="add del mod replId">
          <ac:chgData name="Felipe Lopes" userId="5e1906ad6e62ae9a" providerId="LiveId" clId="{8B1B7EE6-342E-4ECD-91D7-A22D9ED3B86E}" dt="2020-08-27T22:53:26.591" v="7592"/>
          <ac:graphicFrameMkLst>
            <pc:docMk/>
            <pc:sldMk cId="152524184" sldId="426"/>
            <ac:graphicFrameMk id="4" creationId="{C23A9881-A9C2-4532-AB3B-AA6D6779C6BA}"/>
          </ac:graphicFrameMkLst>
        </pc:graphicFrameChg>
        <pc:graphicFrameChg chg="add del mod replId">
          <ac:chgData name="Felipe Lopes" userId="5e1906ad6e62ae9a" providerId="LiveId" clId="{8B1B7EE6-342E-4ECD-91D7-A22D9ED3B86E}" dt="2020-08-27T22:53:42.572" v="7603"/>
          <ac:graphicFrameMkLst>
            <pc:docMk/>
            <pc:sldMk cId="152524184" sldId="426"/>
            <ac:graphicFrameMk id="7" creationId="{59B0827E-6E63-473D-9EF9-9BBFC8F71A9A}"/>
          </ac:graphicFrameMkLst>
        </pc:graphicFrameChg>
        <pc:graphicFrameChg chg="add del mod replId">
          <ac:chgData name="Felipe Lopes" userId="5e1906ad6e62ae9a" providerId="LiveId" clId="{8B1B7EE6-342E-4ECD-91D7-A22D9ED3B86E}" dt="2020-08-27T22:53:50.908" v="7607"/>
          <ac:graphicFrameMkLst>
            <pc:docMk/>
            <pc:sldMk cId="152524184" sldId="426"/>
            <ac:graphicFrameMk id="9" creationId="{79989E1A-A795-464F-9960-0FF2372FCFA1}"/>
          </ac:graphicFrameMkLst>
        </pc:graphicFrameChg>
        <pc:graphicFrameChg chg="add del mod replId">
          <ac:chgData name="Felipe Lopes" userId="5e1906ad6e62ae9a" providerId="LiveId" clId="{8B1B7EE6-342E-4ECD-91D7-A22D9ED3B86E}" dt="2020-08-27T22:55:14.541" v="7647"/>
          <ac:graphicFrameMkLst>
            <pc:docMk/>
            <pc:sldMk cId="152524184" sldId="426"/>
            <ac:graphicFrameMk id="11" creationId="{4FC6BBCF-14D6-417E-B3DA-E6BB83E8CD4F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31" creationId="{AE6DA031-2C39-48F8-8CAC-603D0F7BB3F1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33" creationId="{843BF468-CBDF-4860-ADE1-B375AC8194B3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36" creationId="{F843D4DE-2157-4566-82E4-B45CF7DA610C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44" creationId="{EE7D61E9-FA2A-4838-9061-7CA7095DE907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45" creationId="{37C0C89C-DBA5-480D-BA94-60CBEF910D8C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47" creationId="{A6DC1CE8-3A37-4B8C-B2EA-7B59D37CF97D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59" creationId="{EF2E189C-D36F-46A3-ABE3-EA503E378AEE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60" creationId="{2D8C52DE-FA1B-42B0-94BD-6E16FA1CFDBF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62" creationId="{52FAC3E6-0361-4353-8F2C-C2A5D9C704D0}"/>
          </ac:graphicFrameMkLst>
        </pc:graphicFrameChg>
        <pc:graphicFrameChg chg="add del mod">
          <ac:chgData name="Felipe Lopes" userId="5e1906ad6e62ae9a" providerId="LiveId" clId="{8B1B7EE6-342E-4ECD-91D7-A22D9ED3B86E}" dt="2020-08-27T22:51:51.764" v="7550" actId="478"/>
          <ac:graphicFrameMkLst>
            <pc:docMk/>
            <pc:sldMk cId="152524184" sldId="426"/>
            <ac:graphicFrameMk id="64" creationId="{E02BA427-2A61-49CE-9E19-5543483D11D7}"/>
          </ac:graphicFrameMkLst>
        </pc:graphicFrameChg>
        <pc:graphicFrameChg chg="add del mod">
          <ac:chgData name="Felipe Lopes" userId="5e1906ad6e62ae9a" providerId="LiveId" clId="{8B1B7EE6-342E-4ECD-91D7-A22D9ED3B86E}" dt="2020-08-27T22:51:51.764" v="7550" actId="478"/>
          <ac:graphicFrameMkLst>
            <pc:docMk/>
            <pc:sldMk cId="152524184" sldId="426"/>
            <ac:graphicFrameMk id="65" creationId="{58763358-DF89-4FC7-98E1-80BB73E6C4A5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69" creationId="{3EF9DA72-3E75-4345-8A1B-3C9D843BD4CE}"/>
          </ac:graphicFrameMkLst>
        </pc:graphicFrameChg>
        <pc:graphicFrameChg chg="del">
          <ac:chgData name="Felipe Lopes" userId="5e1906ad6e62ae9a" providerId="LiveId" clId="{8B1B7EE6-342E-4ECD-91D7-A22D9ED3B86E}" dt="2020-08-27T22:50:27.551" v="7525" actId="478"/>
          <ac:graphicFrameMkLst>
            <pc:docMk/>
            <pc:sldMk cId="152524184" sldId="426"/>
            <ac:graphicFrameMk id="70" creationId="{FAFFC17A-2264-49F2-9C24-916A91B72AE3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72" creationId="{0CC497BB-4F9C-4116-9863-AA8FAFD25E3F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75" creationId="{AACAE58C-9569-4653-8FC0-18728C3C62E0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78" creationId="{7EAAFECE-86AC-4A48-805F-574BCA5D9058}"/>
          </ac:graphicFrameMkLst>
        </pc:graphicFrameChg>
        <pc:graphicFrameChg chg="add del mod">
          <ac:chgData name="Felipe Lopes" userId="5e1906ad6e62ae9a" providerId="LiveId" clId="{8B1B7EE6-342E-4ECD-91D7-A22D9ED3B86E}" dt="2020-08-27T22:53:21.704" v="7589" actId="478"/>
          <ac:graphicFrameMkLst>
            <pc:docMk/>
            <pc:sldMk cId="152524184" sldId="426"/>
            <ac:graphicFrameMk id="81" creationId="{9426FB5C-CE66-4A26-9138-0E36D9DA17ED}"/>
          </ac:graphicFrameMkLst>
        </pc:graphicFrameChg>
        <pc:graphicFrameChg chg="add del mod">
          <ac:chgData name="Felipe Lopes" userId="5e1906ad6e62ae9a" providerId="LiveId" clId="{8B1B7EE6-342E-4ECD-91D7-A22D9ED3B86E}" dt="2020-08-27T22:53:21.704" v="7589" actId="478"/>
          <ac:graphicFrameMkLst>
            <pc:docMk/>
            <pc:sldMk cId="152524184" sldId="426"/>
            <ac:graphicFrameMk id="85" creationId="{5C3DE551-D606-409A-9F36-61294C5C9C0F}"/>
          </ac:graphicFrameMkLst>
        </pc:graphicFrameChg>
        <pc:graphicFrameChg chg="add mod">
          <ac:chgData name="Felipe Lopes" userId="5e1906ad6e62ae9a" providerId="LiveId" clId="{8B1B7EE6-342E-4ECD-91D7-A22D9ED3B86E}" dt="2020-08-27T22:59:10.387" v="7726" actId="1076"/>
          <ac:graphicFrameMkLst>
            <pc:docMk/>
            <pc:sldMk cId="152524184" sldId="426"/>
            <ac:graphicFrameMk id="93" creationId="{47569146-B82F-4BEC-BAD4-15E3A859D94A}"/>
          </ac:graphicFrameMkLst>
        </pc:graphicFrameChg>
        <pc:picChg chg="del">
          <ac:chgData name="Felipe Lopes" userId="5e1906ad6e62ae9a" providerId="LiveId" clId="{8B1B7EE6-342E-4ECD-91D7-A22D9ED3B86E}" dt="2020-08-27T22:50:27.551" v="7525" actId="478"/>
          <ac:picMkLst>
            <pc:docMk/>
            <pc:sldMk cId="152524184" sldId="426"/>
            <ac:picMk id="20" creationId="{D93B0F11-F4FE-4EE1-A35B-C77E6F29CEC4}"/>
          </ac:picMkLst>
        </pc:picChg>
        <pc:picChg chg="add mod">
          <ac:chgData name="Felipe Lopes" userId="5e1906ad6e62ae9a" providerId="LiveId" clId="{8B1B7EE6-342E-4ECD-91D7-A22D9ED3B86E}" dt="2020-08-27T22:59:10.387" v="7726" actId="1076"/>
          <ac:picMkLst>
            <pc:docMk/>
            <pc:sldMk cId="152524184" sldId="426"/>
            <ac:picMk id="49" creationId="{D66F2C84-C99C-41FF-A5C5-1386628971FB}"/>
          </ac:picMkLst>
        </pc:picChg>
        <pc:picChg chg="add mod">
          <ac:chgData name="Felipe Lopes" userId="5e1906ad6e62ae9a" providerId="LiveId" clId="{8B1B7EE6-342E-4ECD-91D7-A22D9ED3B86E}" dt="2020-08-27T22:59:20.260" v="7727" actId="1076"/>
          <ac:picMkLst>
            <pc:docMk/>
            <pc:sldMk cId="152524184" sldId="426"/>
            <ac:picMk id="2050" creationId="{AA358724-2705-4DB8-81F3-269DCA5F8B2E}"/>
          </ac:picMkLst>
        </pc:picChg>
        <pc:cxnChg chg="del">
          <ac:chgData name="Felipe Lopes" userId="5e1906ad6e62ae9a" providerId="LiveId" clId="{8B1B7EE6-342E-4ECD-91D7-A22D9ED3B86E}" dt="2020-08-27T22:50:30.360" v="7526" actId="478"/>
          <ac:cxnSpMkLst>
            <pc:docMk/>
            <pc:sldMk cId="152524184" sldId="426"/>
            <ac:cxnSpMk id="22" creationId="{30E4D564-1A0E-43D3-9A9A-23B545EFB124}"/>
          </ac:cxnSpMkLst>
        </pc:cxnChg>
        <pc:cxnChg chg="del">
          <ac:chgData name="Felipe Lopes" userId="5e1906ad6e62ae9a" providerId="LiveId" clId="{8B1B7EE6-342E-4ECD-91D7-A22D9ED3B86E}" dt="2020-08-27T22:50:30.360" v="7526" actId="478"/>
          <ac:cxnSpMkLst>
            <pc:docMk/>
            <pc:sldMk cId="152524184" sldId="426"/>
            <ac:cxnSpMk id="23" creationId="{1D4B7D8A-B471-4C29-A9B6-B03B0E91CE50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28" creationId="{F467F7DC-24F6-4CEA-9893-1896C7DEAFF5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29" creationId="{DEE7E342-432E-4A85-9537-40848421C5F0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30" creationId="{BFE1AC90-B1FB-40D0-9CC5-48B42FD5F97D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40" creationId="{C11A2699-1FDD-4E99-96D9-5906D1ABCA7C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41" creationId="{02CC8464-F0E9-441C-A832-15F393EFD93A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42" creationId="{55883BD2-5495-467C-8B6B-0E53086B022C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51" creationId="{C17EB23F-F9A2-488E-A340-3AAD4C485B53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52" creationId="{B36162C2-7204-4F9A-8750-0C6B8323B7FC}"/>
          </ac:cxnSpMkLst>
        </pc:cxnChg>
        <pc:cxnChg chg="del mod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55" creationId="{D055D381-945C-481E-9AC3-1D993E690732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56" creationId="{2F8A05AE-51D5-40AC-9B18-33ED561045E2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57" creationId="{B085F8CF-322A-4BBB-9E40-A612A48D74A1}"/>
          </ac:cxnSpMkLst>
        </pc:cxnChg>
        <pc:cxnChg chg="del">
          <ac:chgData name="Felipe Lopes" userId="5e1906ad6e62ae9a" providerId="LiveId" clId="{8B1B7EE6-342E-4ECD-91D7-A22D9ED3B86E}" dt="2020-08-27T22:50:27.551" v="7525" actId="478"/>
          <ac:cxnSpMkLst>
            <pc:docMk/>
            <pc:sldMk cId="152524184" sldId="426"/>
            <ac:cxnSpMk id="58" creationId="{E17FE8FB-739F-4FC2-BB75-C967D6D40016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61" creationId="{6242EE11-FC68-45C3-8816-E8C4D8A73211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63" creationId="{C0BE585B-2959-4001-9A19-9659300C6174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67" creationId="{B5A90E56-2CDF-4815-9CA8-8047F3BE2B98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76" creationId="{CE373BDD-5CF7-4EF5-B9C8-870919E336DF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90" creationId="{87BB19D7-48CC-41C0-AFD3-5647C2B43048}"/>
          </ac:cxnSpMkLst>
        </pc:cxnChg>
        <pc:cxnChg chg="add mod">
          <ac:chgData name="Felipe Lopes" userId="5e1906ad6e62ae9a" providerId="LiveId" clId="{8B1B7EE6-342E-4ECD-91D7-A22D9ED3B86E}" dt="2020-08-27T22:59:10.387" v="7726" actId="1076"/>
          <ac:cxnSpMkLst>
            <pc:docMk/>
            <pc:sldMk cId="152524184" sldId="426"/>
            <ac:cxnSpMk id="91" creationId="{CC2EA5A9-20F7-4A92-9A06-8EC2FF1D0E76}"/>
          </ac:cxnSpMkLst>
        </pc:cxnChg>
      </pc:sldChg>
      <pc:sldChg chg="delSp modSp add mod modAnim">
        <pc:chgData name="Felipe Lopes" userId="5e1906ad6e62ae9a" providerId="LiveId" clId="{8B1B7EE6-342E-4ECD-91D7-A22D9ED3B86E}" dt="2020-08-28T04:03:00.497" v="13965" actId="478"/>
        <pc:sldMkLst>
          <pc:docMk/>
          <pc:sldMk cId="3642184891" sldId="42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42184891" sldId="426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4:03:00.497" v="13965" actId="478"/>
          <ac:spMkLst>
            <pc:docMk/>
            <pc:sldMk cId="3642184891" sldId="426"/>
            <ac:spMk id="32" creationId="{C6F93707-1DB1-4E2E-88C0-3A4C4FF5495D}"/>
          </ac:spMkLst>
        </pc:spChg>
      </pc:sldChg>
      <pc:sldChg chg="modSp add mod">
        <pc:chgData name="Felipe Lopes" userId="5e1906ad6e62ae9a" providerId="LiveId" clId="{8B1B7EE6-342E-4ECD-91D7-A22D9ED3B86E}" dt="2020-08-28T00:08:38.265" v="9172" actId="1076"/>
        <pc:sldMkLst>
          <pc:docMk/>
          <pc:sldMk cId="3836060329" sldId="427"/>
        </pc:sldMkLst>
        <pc:spChg chg="mod">
          <ac:chgData name="Felipe Lopes" userId="5e1906ad6e62ae9a" providerId="LiveId" clId="{8B1B7EE6-342E-4ECD-91D7-A22D9ED3B86E}" dt="2020-08-28T00:08:38.265" v="9172" actId="1076"/>
          <ac:spMkLst>
            <pc:docMk/>
            <pc:sldMk cId="3836060329" sldId="427"/>
            <ac:spMk id="4" creationId="{00000000-0000-0000-0000-000000000000}"/>
          </ac:spMkLst>
        </pc:spChg>
      </pc:sldChg>
      <pc:sldChg chg="add del">
        <pc:chgData name="Felipe Lopes" userId="5e1906ad6e62ae9a" providerId="LiveId" clId="{8B1B7EE6-342E-4ECD-91D7-A22D9ED3B86E}" dt="2020-08-28T00:13:47.618" v="9259" actId="47"/>
        <pc:sldMkLst>
          <pc:docMk/>
          <pc:sldMk cId="3148406708" sldId="428"/>
        </pc:sldMkLst>
      </pc:sldChg>
      <pc:sldChg chg="addSp delSp modSp add del mod delAnim modAnim">
        <pc:chgData name="Felipe Lopes" userId="5e1906ad6e62ae9a" providerId="LiveId" clId="{8B1B7EE6-342E-4ECD-91D7-A22D9ED3B86E}" dt="2020-08-27T23:54:43.145" v="8970" actId="2696"/>
        <pc:sldMkLst>
          <pc:docMk/>
          <pc:sldMk cId="4244091982" sldId="428"/>
        </pc:sldMkLst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4" creationId="{C81E8BD4-8149-44F5-9874-6B22ED3BE8C2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6" creationId="{F2D2E27F-1D85-4544-9964-18EE14FAD524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12" creationId="{F1D21126-2E29-4AAA-8242-2988D2B8D42A}"/>
          </ac:spMkLst>
        </pc:spChg>
        <pc:spChg chg="mod">
          <ac:chgData name="Felipe Lopes" userId="5e1906ad6e62ae9a" providerId="LiveId" clId="{8B1B7EE6-342E-4ECD-91D7-A22D9ED3B86E}" dt="2020-08-27T23:07:50.506" v="7886" actId="1076"/>
          <ac:spMkLst>
            <pc:docMk/>
            <pc:sldMk cId="4244091982" sldId="428"/>
            <ac:spMk id="15" creationId="{B8D2081B-71CC-4518-9D00-FCAFF2FEBBD6}"/>
          </ac:spMkLst>
        </pc:spChg>
        <pc:spChg chg="mod">
          <ac:chgData name="Felipe Lopes" userId="5e1906ad6e62ae9a" providerId="LiveId" clId="{8B1B7EE6-342E-4ECD-91D7-A22D9ED3B86E}" dt="2020-08-27T23:15:20.480" v="8039" actId="20577"/>
          <ac:spMkLst>
            <pc:docMk/>
            <pc:sldMk cId="4244091982" sldId="42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08:09.773" v="7940" actId="20577"/>
          <ac:spMkLst>
            <pc:docMk/>
            <pc:sldMk cId="4244091982" sldId="428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18" creationId="{47021DB4-6E26-4B4F-AA92-BB8A1D297D14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49" creationId="{5FF81263-731E-45BB-9A12-EB612BAF841A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72" creationId="{B2F24770-5AF5-4B8D-8D49-43A8AC8DB736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81" creationId="{F37697EB-62E0-48C8-8586-4C958BE5D071}"/>
          </ac:spMkLst>
        </pc:spChg>
        <pc:spChg chg="del">
          <ac:chgData name="Felipe Lopes" userId="5e1906ad6e62ae9a" providerId="LiveId" clId="{8B1B7EE6-342E-4ECD-91D7-A22D9ED3B86E}" dt="2020-08-27T23:07:43.673" v="7883" actId="478"/>
          <ac:spMkLst>
            <pc:docMk/>
            <pc:sldMk cId="4244091982" sldId="428"/>
            <ac:spMk id="82" creationId="{76E5830B-C73C-4B18-B478-19B231492759}"/>
          </ac:spMkLst>
        </pc:spChg>
        <pc:graphicFrameChg chg="del">
          <ac:chgData name="Felipe Lopes" userId="5e1906ad6e62ae9a" providerId="LiveId" clId="{8B1B7EE6-342E-4ECD-91D7-A22D9ED3B86E}" dt="2020-08-27T23:07:43.673" v="7883" actId="478"/>
          <ac:graphicFrameMkLst>
            <pc:docMk/>
            <pc:sldMk cId="4244091982" sldId="428"/>
            <ac:graphicFrameMk id="52" creationId="{D4A4913E-14E7-4F39-9245-1B898BC4C773}"/>
          </ac:graphicFrameMkLst>
        </pc:graphicFrameChg>
        <pc:graphicFrameChg chg="del">
          <ac:chgData name="Felipe Lopes" userId="5e1906ad6e62ae9a" providerId="LiveId" clId="{8B1B7EE6-342E-4ECD-91D7-A22D9ED3B86E}" dt="2020-08-27T23:07:46.875" v="7884" actId="478"/>
          <ac:graphicFrameMkLst>
            <pc:docMk/>
            <pc:sldMk cId="4244091982" sldId="428"/>
            <ac:graphicFrameMk id="56" creationId="{2720EAD4-83F4-4136-9ECB-B38A4E55A31A}"/>
          </ac:graphicFrameMkLst>
        </pc:graphicFrameChg>
        <pc:graphicFrameChg chg="del">
          <ac:chgData name="Felipe Lopes" userId="5e1906ad6e62ae9a" providerId="LiveId" clId="{8B1B7EE6-342E-4ECD-91D7-A22D9ED3B86E}" dt="2020-08-27T23:07:43.673" v="7883" actId="478"/>
          <ac:graphicFrameMkLst>
            <pc:docMk/>
            <pc:sldMk cId="4244091982" sldId="428"/>
            <ac:graphicFrameMk id="64" creationId="{B2384D9C-CA3E-4E37-9854-6F3CE36022F7}"/>
          </ac:graphicFrameMkLst>
        </pc:graphicFrameChg>
        <pc:picChg chg="add del mod">
          <ac:chgData name="Felipe Lopes" userId="5e1906ad6e62ae9a" providerId="LiveId" clId="{8B1B7EE6-342E-4ECD-91D7-A22D9ED3B86E}" dt="2020-08-27T23:10:37.361" v="7951" actId="478"/>
          <ac:picMkLst>
            <pc:docMk/>
            <pc:sldMk cId="4244091982" sldId="428"/>
            <ac:picMk id="3" creationId="{1EEB3B34-F924-467B-9BEC-4E5EF6B130FA}"/>
          </ac:picMkLst>
        </pc:picChg>
        <pc:picChg chg="add mod">
          <ac:chgData name="Felipe Lopes" userId="5e1906ad6e62ae9a" providerId="LiveId" clId="{8B1B7EE6-342E-4ECD-91D7-A22D9ED3B86E}" dt="2020-08-27T23:13:48.316" v="7989" actId="1035"/>
          <ac:picMkLst>
            <pc:docMk/>
            <pc:sldMk cId="4244091982" sldId="428"/>
            <ac:picMk id="9" creationId="{24743055-D815-4805-94EA-C8693D829C93}"/>
          </ac:picMkLst>
        </pc:picChg>
        <pc:picChg chg="add mod">
          <ac:chgData name="Felipe Lopes" userId="5e1906ad6e62ae9a" providerId="LiveId" clId="{8B1B7EE6-342E-4ECD-91D7-A22D9ED3B86E}" dt="2020-08-27T23:13:10.305" v="7986" actId="1035"/>
          <ac:picMkLst>
            <pc:docMk/>
            <pc:sldMk cId="4244091982" sldId="428"/>
            <ac:picMk id="11" creationId="{91C69523-B4F7-407E-947B-1B94BBF1E629}"/>
          </ac:picMkLst>
        </pc:picChg>
        <pc:picChg chg="add mod">
          <ac:chgData name="Felipe Lopes" userId="5e1906ad6e62ae9a" providerId="LiveId" clId="{8B1B7EE6-342E-4ECD-91D7-A22D9ED3B86E}" dt="2020-08-27T23:13:05.297" v="7982" actId="1036"/>
          <ac:picMkLst>
            <pc:docMk/>
            <pc:sldMk cId="4244091982" sldId="428"/>
            <ac:picMk id="14" creationId="{B6C68790-8B03-4419-BFC3-59DDA2D5AAAB}"/>
          </ac:picMkLst>
        </pc:picChg>
        <pc:picChg chg="add mod">
          <ac:chgData name="Felipe Lopes" userId="5e1906ad6e62ae9a" providerId="LiveId" clId="{8B1B7EE6-342E-4ECD-91D7-A22D9ED3B86E}" dt="2020-08-27T23:13:50.722" v="7990" actId="1036"/>
          <ac:picMkLst>
            <pc:docMk/>
            <pc:sldMk cId="4244091982" sldId="428"/>
            <ac:picMk id="37" creationId="{2765B1B6-663F-412B-B945-898BFD6C4065}"/>
          </ac:picMkLst>
        </pc:picChg>
        <pc:picChg chg="add mod">
          <ac:chgData name="Felipe Lopes" userId="5e1906ad6e62ae9a" providerId="LiveId" clId="{8B1B7EE6-342E-4ECD-91D7-A22D9ED3B86E}" dt="2020-08-27T23:24:30.952" v="8413" actId="1076"/>
          <ac:picMkLst>
            <pc:docMk/>
            <pc:sldMk cId="4244091982" sldId="428"/>
            <ac:picMk id="38" creationId="{C58D5EB4-8466-48C3-897A-F81DFF0DF27E}"/>
          </ac:picMkLst>
        </pc:picChg>
        <pc:picChg chg="del">
          <ac:chgData name="Felipe Lopes" userId="5e1906ad6e62ae9a" providerId="LiveId" clId="{8B1B7EE6-342E-4ECD-91D7-A22D9ED3B86E}" dt="2020-08-27T23:07:43.673" v="7883" actId="478"/>
          <ac:picMkLst>
            <pc:docMk/>
            <pc:sldMk cId="4244091982" sldId="428"/>
            <ac:picMk id="67" creationId="{917C788C-1FEE-4BC2-BA1F-AC3245E67C07}"/>
          </ac:picMkLst>
        </pc:picChg>
        <pc:cxnChg chg="del mod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" creationId="{6441F70B-A1E6-4938-BC40-43BDE728CCCA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50" creationId="{5EDE0476-BCB2-4F4B-BEF7-17E1CC6A61D0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51" creationId="{6C144E67-FC12-41F2-A28A-75132EBAB187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61" creationId="{537436CD-978E-41E1-9438-8E3F0D61B812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62" creationId="{7B2A5935-7701-4FFB-94CA-654CD8B979C9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63" creationId="{593C9A10-BE1A-41D9-A704-0BB6C6ACC8A6}"/>
          </ac:cxnSpMkLst>
        </pc:cxnChg>
        <pc:cxnChg chg="del">
          <ac:chgData name="Felipe Lopes" userId="5e1906ad6e62ae9a" providerId="LiveId" clId="{8B1B7EE6-342E-4ECD-91D7-A22D9ED3B86E}" dt="2020-08-27T23:07:46.875" v="7884" actId="478"/>
          <ac:cxnSpMkLst>
            <pc:docMk/>
            <pc:sldMk cId="4244091982" sldId="428"/>
            <ac:cxnSpMk id="65" creationId="{6A9F1467-91B4-4CD8-94F4-2710BC1C92A1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75" creationId="{A81B3A24-F71E-46F4-BAD1-DAEC143A3C16}"/>
          </ac:cxnSpMkLst>
        </pc:cxnChg>
        <pc:cxnChg chg="del">
          <ac:chgData name="Felipe Lopes" userId="5e1906ad6e62ae9a" providerId="LiveId" clId="{8B1B7EE6-342E-4ECD-91D7-A22D9ED3B86E}" dt="2020-08-27T23:07:46.875" v="7884" actId="478"/>
          <ac:cxnSpMkLst>
            <pc:docMk/>
            <pc:sldMk cId="4244091982" sldId="428"/>
            <ac:cxnSpMk id="78" creationId="{2E65AD58-25F3-4299-9435-26417B34BCA5}"/>
          </ac:cxnSpMkLst>
        </pc:cxnChg>
        <pc:cxnChg chg="del">
          <ac:chgData name="Felipe Lopes" userId="5e1906ad6e62ae9a" providerId="LiveId" clId="{8B1B7EE6-342E-4ECD-91D7-A22D9ED3B86E}" dt="2020-08-27T23:07:46.875" v="7884" actId="478"/>
          <ac:cxnSpMkLst>
            <pc:docMk/>
            <pc:sldMk cId="4244091982" sldId="428"/>
            <ac:cxnSpMk id="79" creationId="{95D71A14-4B7E-49FE-A18C-31F204C72BED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0" creationId="{A71E8772-B26D-4EE3-83D1-EB0F59440AEA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3" creationId="{E7608EAB-92C6-4FF6-94F3-16ABE9CA1A29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4" creationId="{BCD531AE-9965-40AA-8E78-CA21FDA109ED}"/>
          </ac:cxnSpMkLst>
        </pc:cxnChg>
        <pc:cxnChg chg="del">
          <ac:chgData name="Felipe Lopes" userId="5e1906ad6e62ae9a" providerId="LiveId" clId="{8B1B7EE6-342E-4ECD-91D7-A22D9ED3B86E}" dt="2020-08-27T23:07:43.673" v="7883" actId="478"/>
          <ac:cxnSpMkLst>
            <pc:docMk/>
            <pc:sldMk cId="4244091982" sldId="428"/>
            <ac:cxnSpMk id="85" creationId="{0CFE03D3-A869-4FF9-BB74-5D0DFDC7BB86}"/>
          </ac:cxnSpMkLst>
        </pc:cxnChg>
      </pc:sldChg>
      <pc:sldChg chg="addSp delSp modSp add mod ord modAnim">
        <pc:chgData name="Felipe Lopes" userId="5e1906ad6e62ae9a" providerId="LiveId" clId="{8B1B7EE6-342E-4ECD-91D7-A22D9ED3B86E}" dt="2020-08-28T04:02:56.676" v="13964" actId="478"/>
        <pc:sldMkLst>
          <pc:docMk/>
          <pc:sldMk cId="1214644887" sldId="42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214644887" sldId="429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12" creationId="{AAAC5DAE-ABFA-40BF-8ED4-3959D9C37A68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13" creationId="{DAC6BC84-67D1-45B7-AC75-D90BB855CE7D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1214644887" sldId="42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17:49.756" v="8100" actId="20577"/>
          <ac:spMkLst>
            <pc:docMk/>
            <pc:sldMk cId="1214644887" sldId="429"/>
            <ac:spMk id="17" creationId="{96DD2270-35BD-48BE-AC23-9D9D82C4C1FC}"/>
          </ac:spMkLst>
        </pc:spChg>
        <pc:spChg chg="add mod topLvl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28" creationId="{306FC7A9-6610-41AC-9E51-DE5C3F5DF9C1}"/>
          </ac:spMkLst>
        </pc:spChg>
        <pc:spChg chg="del">
          <ac:chgData name="Felipe Lopes" userId="5e1906ad6e62ae9a" providerId="LiveId" clId="{8B1B7EE6-342E-4ECD-91D7-A22D9ED3B86E}" dt="2020-08-28T04:02:56.676" v="13964" actId="478"/>
          <ac:spMkLst>
            <pc:docMk/>
            <pc:sldMk cId="1214644887" sldId="429"/>
            <ac:spMk id="32" creationId="{C6F93707-1DB1-4E2E-88C0-3A4C4FF5495D}"/>
          </ac:spMkLst>
        </pc:spChg>
        <pc:spChg chg="add mod">
          <ac:chgData name="Felipe Lopes" userId="5e1906ad6e62ae9a" providerId="LiveId" clId="{8B1B7EE6-342E-4ECD-91D7-A22D9ED3B86E}" dt="2020-08-27T23:38:28.165" v="8765" actId="6549"/>
          <ac:spMkLst>
            <pc:docMk/>
            <pc:sldMk cId="1214644887" sldId="429"/>
            <ac:spMk id="34" creationId="{FFEDC6B5-2C4B-481F-AAF0-ECF58ACC5424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36" creationId="{860A5F64-79A5-4E0D-9FB0-8AAE816530E0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39" creationId="{0A884C47-3998-49C6-A953-AB0F5AB8FD81}"/>
          </ac:spMkLst>
        </pc:spChg>
        <pc:spChg chg="add mod topLvl">
          <ac:chgData name="Felipe Lopes" userId="5e1906ad6e62ae9a" providerId="LiveId" clId="{8B1B7EE6-342E-4ECD-91D7-A22D9ED3B86E}" dt="2020-08-27T23:30:18.614" v="8548" actId="1036"/>
          <ac:spMkLst>
            <pc:docMk/>
            <pc:sldMk cId="1214644887" sldId="429"/>
            <ac:spMk id="41" creationId="{BE5EB62C-FC70-4055-BDA6-CAC425EBEA2D}"/>
          </ac:spMkLst>
        </pc:spChg>
        <pc:spChg chg="add mod">
          <ac:chgData name="Felipe Lopes" userId="5e1906ad6e62ae9a" providerId="LiveId" clId="{8B1B7EE6-342E-4ECD-91D7-A22D9ED3B86E}" dt="2020-08-27T23:38:50.503" v="8781" actId="1076"/>
          <ac:spMkLst>
            <pc:docMk/>
            <pc:sldMk cId="1214644887" sldId="429"/>
            <ac:spMk id="42" creationId="{E04FE979-5ED0-4AB6-8421-6F4DC76B9C86}"/>
          </ac:spMkLst>
        </pc:spChg>
        <pc:spChg chg="add del mod topLvl">
          <ac:chgData name="Felipe Lopes" userId="5e1906ad6e62ae9a" providerId="LiveId" clId="{8B1B7EE6-342E-4ECD-91D7-A22D9ED3B86E}" dt="2020-08-27T23:21:27.547" v="8253" actId="478"/>
          <ac:spMkLst>
            <pc:docMk/>
            <pc:sldMk cId="1214644887" sldId="429"/>
            <ac:spMk id="45" creationId="{0445CF59-B665-4F9B-92B5-37CD8FACD293}"/>
          </ac:spMkLst>
        </pc:spChg>
        <pc:spChg chg="add del mod topLvl">
          <ac:chgData name="Felipe Lopes" userId="5e1906ad6e62ae9a" providerId="LiveId" clId="{8B1B7EE6-342E-4ECD-91D7-A22D9ED3B86E}" dt="2020-08-27T23:21:30.437" v="8254" actId="478"/>
          <ac:spMkLst>
            <pc:docMk/>
            <pc:sldMk cId="1214644887" sldId="429"/>
            <ac:spMk id="47" creationId="{F85AF6CB-D9F5-487C-8735-A9228A925E39}"/>
          </ac:spMkLst>
        </pc:spChg>
        <pc:spChg chg="add mod">
          <ac:chgData name="Felipe Lopes" userId="5e1906ad6e62ae9a" providerId="LiveId" clId="{8B1B7EE6-342E-4ECD-91D7-A22D9ED3B86E}" dt="2020-08-27T23:38:37.791" v="8773" actId="1037"/>
          <ac:spMkLst>
            <pc:docMk/>
            <pc:sldMk cId="1214644887" sldId="429"/>
            <ac:spMk id="50" creationId="{9A558F5B-D462-4489-A509-2FD79A664F6B}"/>
          </ac:spMkLst>
        </pc:spChg>
        <pc:spChg chg="add mod topLvl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51" creationId="{4E0EFAC3-AE3A-493D-93CB-270D76EFFCAD}"/>
          </ac:spMkLst>
        </pc:spChg>
        <pc:spChg chg="add mod">
          <ac:chgData name="Felipe Lopes" userId="5e1906ad6e62ae9a" providerId="LiveId" clId="{8B1B7EE6-342E-4ECD-91D7-A22D9ED3B86E}" dt="2020-08-27T23:36:18.774" v="8718" actId="122"/>
          <ac:spMkLst>
            <pc:docMk/>
            <pc:sldMk cId="1214644887" sldId="429"/>
            <ac:spMk id="52" creationId="{9876EC5A-42CC-40EB-AF6C-855FA51112D0}"/>
          </ac:spMkLst>
        </pc:spChg>
        <pc:spChg chg="add mod topLvl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54" creationId="{767172A1-9F17-4115-9FDE-3C8631A67181}"/>
          </ac:spMkLst>
        </pc:spChg>
        <pc:spChg chg="add mod">
          <ac:chgData name="Felipe Lopes" userId="5e1906ad6e62ae9a" providerId="LiveId" clId="{8B1B7EE6-342E-4ECD-91D7-A22D9ED3B86E}" dt="2020-08-27T23:37:26.962" v="8746" actId="1076"/>
          <ac:spMkLst>
            <pc:docMk/>
            <pc:sldMk cId="1214644887" sldId="429"/>
            <ac:spMk id="55" creationId="{4C0AE703-C176-48C0-B372-0E0572A716CC}"/>
          </ac:spMkLst>
        </pc:spChg>
        <pc:spChg chg="add del mod topLvl">
          <ac:chgData name="Felipe Lopes" userId="5e1906ad6e62ae9a" providerId="LiveId" clId="{8B1B7EE6-342E-4ECD-91D7-A22D9ED3B86E}" dt="2020-08-27T23:22:14.213" v="8263" actId="478"/>
          <ac:spMkLst>
            <pc:docMk/>
            <pc:sldMk cId="1214644887" sldId="429"/>
            <ac:spMk id="56" creationId="{DAD8309B-7BF3-45F2-99E8-63200170F932}"/>
          </ac:spMkLst>
        </pc:spChg>
        <pc:spChg chg="add del mod topLvl">
          <ac:chgData name="Felipe Lopes" userId="5e1906ad6e62ae9a" providerId="LiveId" clId="{8B1B7EE6-342E-4ECD-91D7-A22D9ED3B86E}" dt="2020-08-27T23:22:10.200" v="8262" actId="478"/>
          <ac:spMkLst>
            <pc:docMk/>
            <pc:sldMk cId="1214644887" sldId="429"/>
            <ac:spMk id="58" creationId="{5F4A9FED-C0AD-4A96-B9E5-5DFDB703CBAC}"/>
          </ac:spMkLst>
        </pc:spChg>
        <pc:spChg chg="add del mod topLvl">
          <ac:chgData name="Felipe Lopes" userId="5e1906ad6e62ae9a" providerId="LiveId" clId="{8B1B7EE6-342E-4ECD-91D7-A22D9ED3B86E}" dt="2020-08-27T23:22:10.200" v="8262" actId="478"/>
          <ac:spMkLst>
            <pc:docMk/>
            <pc:sldMk cId="1214644887" sldId="429"/>
            <ac:spMk id="59" creationId="{6C09E848-3C58-473F-B184-FBCB5C2A3ED6}"/>
          </ac:spMkLst>
        </pc:spChg>
        <pc:spChg chg="add del mod topLvl">
          <ac:chgData name="Felipe Lopes" userId="5e1906ad6e62ae9a" providerId="LiveId" clId="{8B1B7EE6-342E-4ECD-91D7-A22D9ED3B86E}" dt="2020-08-27T23:22:10.200" v="8262" actId="478"/>
          <ac:spMkLst>
            <pc:docMk/>
            <pc:sldMk cId="1214644887" sldId="429"/>
            <ac:spMk id="61" creationId="{E4DA97D9-6DBC-4195-A1AC-BBC76BBEAEC6}"/>
          </ac:spMkLst>
        </pc:spChg>
        <pc:spChg chg="add del mod topLvl">
          <ac:chgData name="Felipe Lopes" userId="5e1906ad6e62ae9a" providerId="LiveId" clId="{8B1B7EE6-342E-4ECD-91D7-A22D9ED3B86E}" dt="2020-08-27T23:22:28.642" v="8264" actId="478"/>
          <ac:spMkLst>
            <pc:docMk/>
            <pc:sldMk cId="1214644887" sldId="429"/>
            <ac:spMk id="64" creationId="{79C8002E-12D2-40B3-9780-0501807690DD}"/>
          </ac:spMkLst>
        </pc:spChg>
        <pc:spChg chg="add mod">
          <ac:chgData name="Felipe Lopes" userId="5e1906ad6e62ae9a" providerId="LiveId" clId="{8B1B7EE6-342E-4ECD-91D7-A22D9ED3B86E}" dt="2020-08-27T23:38:03.750" v="8757" actId="27636"/>
          <ac:spMkLst>
            <pc:docMk/>
            <pc:sldMk cId="1214644887" sldId="429"/>
            <ac:spMk id="65" creationId="{93BBDFB0-FD39-4B44-9970-9072496BAB37}"/>
          </ac:spMkLst>
        </pc:spChg>
        <pc:spChg chg="add mod">
          <ac:chgData name="Felipe Lopes" userId="5e1906ad6e62ae9a" providerId="LiveId" clId="{8B1B7EE6-342E-4ECD-91D7-A22D9ED3B86E}" dt="2020-08-27T23:23:42.660" v="8385" actId="1036"/>
          <ac:spMkLst>
            <pc:docMk/>
            <pc:sldMk cId="1214644887" sldId="429"/>
            <ac:spMk id="71" creationId="{550FC158-6B38-4D18-9890-3B924B5067D7}"/>
          </ac:spMkLst>
        </pc:spChg>
        <pc:spChg chg="add mod">
          <ac:chgData name="Felipe Lopes" userId="5e1906ad6e62ae9a" providerId="LiveId" clId="{8B1B7EE6-342E-4ECD-91D7-A22D9ED3B86E}" dt="2020-08-27T23:39:11.220" v="8788" actId="1035"/>
          <ac:spMkLst>
            <pc:docMk/>
            <pc:sldMk cId="1214644887" sldId="429"/>
            <ac:spMk id="76" creationId="{CBC447C1-E74E-4F64-BC39-3DE38A54831F}"/>
          </ac:spMkLst>
        </pc:spChg>
        <pc:spChg chg="add mod">
          <ac:chgData name="Felipe Lopes" userId="5e1906ad6e62ae9a" providerId="LiveId" clId="{8B1B7EE6-342E-4ECD-91D7-A22D9ED3B86E}" dt="2020-08-27T23:39:01.772" v="8786" actId="1076"/>
          <ac:spMkLst>
            <pc:docMk/>
            <pc:sldMk cId="1214644887" sldId="429"/>
            <ac:spMk id="83" creationId="{079926B3-A034-4D77-AA12-57E4F57D8B86}"/>
          </ac:spMkLst>
        </pc:spChg>
        <pc:grpChg chg="add del mod">
          <ac:chgData name="Felipe Lopes" userId="5e1906ad6e62ae9a" providerId="LiveId" clId="{8B1B7EE6-342E-4ECD-91D7-A22D9ED3B86E}" dt="2020-08-27T23:20:17.549" v="8217" actId="165"/>
          <ac:grpSpMkLst>
            <pc:docMk/>
            <pc:sldMk cId="1214644887" sldId="429"/>
            <ac:grpSpMk id="3" creationId="{703A5CCE-617E-4E29-9EFD-5CCE2FE3852D}"/>
          </ac:grpSpMkLst>
        </pc:grpChg>
        <pc:graphicFrameChg chg="add del mod topLvl replId">
          <ac:chgData name="Felipe Lopes" userId="5e1906ad6e62ae9a" providerId="LiveId" clId="{8B1B7EE6-342E-4ECD-91D7-A22D9ED3B86E}" dt="2020-08-27T23:20:21.038" v="8219"/>
          <ac:graphicFrameMkLst>
            <pc:docMk/>
            <pc:sldMk cId="1214644887" sldId="429"/>
            <ac:graphicFrameMk id="4" creationId="{860A5F64-79A5-4E0D-9FB0-8AAE816530E0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20:31.056" v="8229"/>
          <ac:graphicFrameMkLst>
            <pc:docMk/>
            <pc:sldMk cId="1214644887" sldId="429"/>
            <ac:graphicFrameMk id="7" creationId="{0A884C47-3998-49C6-A953-AB0F5AB8FD81}"/>
          </ac:graphicFrameMkLst>
        </pc:graphicFrameChg>
        <pc:graphicFrameChg chg="add mod topLvl">
          <ac:chgData name="Felipe Lopes" userId="5e1906ad6e62ae9a" providerId="LiveId" clId="{8B1B7EE6-342E-4ECD-91D7-A22D9ED3B86E}" dt="2020-08-27T23:23:42.660" v="8385" actId="1036"/>
          <ac:graphicFrameMkLst>
            <pc:docMk/>
            <pc:sldMk cId="1214644887" sldId="429"/>
            <ac:graphicFrameMk id="22" creationId="{D138358A-5E70-4CD6-94C5-6AA40A3E51E5}"/>
          </ac:graphicFrameMkLst>
        </pc:graphicFrameChg>
        <pc:graphicFrameChg chg="add del mod topLvl">
          <ac:chgData name="Felipe Lopes" userId="5e1906ad6e62ae9a" providerId="LiveId" clId="{8B1B7EE6-342E-4ECD-91D7-A22D9ED3B86E}" dt="2020-08-27T23:21:26.062" v="8252" actId="478"/>
          <ac:graphicFrameMkLst>
            <pc:docMk/>
            <pc:sldMk cId="1214644887" sldId="429"/>
            <ac:graphicFrameMk id="43" creationId="{7BDC9EF5-4422-48D4-AC39-333B94EF1730}"/>
          </ac:graphicFrameMkLst>
        </pc:graphicFrameChg>
        <pc:graphicFrameChg chg="add del mod topLvl">
          <ac:chgData name="Felipe Lopes" userId="5e1906ad6e62ae9a" providerId="LiveId" clId="{8B1B7EE6-342E-4ECD-91D7-A22D9ED3B86E}" dt="2020-08-27T23:21:31.235" v="8255" actId="478"/>
          <ac:graphicFrameMkLst>
            <pc:docMk/>
            <pc:sldMk cId="1214644887" sldId="429"/>
            <ac:graphicFrameMk id="46" creationId="{CD84E69F-85AC-4582-A1B2-BE28C6F261A7}"/>
          </ac:graphicFrameMkLst>
        </pc:graphicFrameChg>
        <pc:graphicFrameChg chg="add del mod topLvl">
          <ac:chgData name="Felipe Lopes" userId="5e1906ad6e62ae9a" providerId="LiveId" clId="{8B1B7EE6-342E-4ECD-91D7-A22D9ED3B86E}" dt="2020-08-27T23:22:10.200" v="8262" actId="478"/>
          <ac:graphicFrameMkLst>
            <pc:docMk/>
            <pc:sldMk cId="1214644887" sldId="429"/>
            <ac:graphicFrameMk id="57" creationId="{C0D45951-9D00-4FBA-BF01-5098D41D9D27}"/>
          </ac:graphicFrameMkLst>
        </pc:graphicFrameChg>
        <pc:graphicFrameChg chg="add del mod topLvl">
          <ac:chgData name="Felipe Lopes" userId="5e1906ad6e62ae9a" providerId="LiveId" clId="{8B1B7EE6-342E-4ECD-91D7-A22D9ED3B86E}" dt="2020-08-27T23:22:10.200" v="8262" actId="478"/>
          <ac:graphicFrameMkLst>
            <pc:docMk/>
            <pc:sldMk cId="1214644887" sldId="429"/>
            <ac:graphicFrameMk id="60" creationId="{35D2DF87-08B1-4987-A8F7-7E1900285098}"/>
          </ac:graphicFrameMkLst>
        </pc:graphicFrameChg>
        <pc:graphicFrameChg chg="add del mod topLvl">
          <ac:chgData name="Felipe Lopes" userId="5e1906ad6e62ae9a" providerId="LiveId" clId="{8B1B7EE6-342E-4ECD-91D7-A22D9ED3B86E}" dt="2020-08-27T23:22:10.200" v="8262" actId="478"/>
          <ac:graphicFrameMkLst>
            <pc:docMk/>
            <pc:sldMk cId="1214644887" sldId="429"/>
            <ac:graphicFrameMk id="62" creationId="{19B73D8D-37E6-463A-B7E1-17CE6CA7DBE7}"/>
          </ac:graphicFrameMkLst>
        </pc:graphicFrameChg>
        <pc:graphicFrameChg chg="add del mod topLvl">
          <ac:chgData name="Felipe Lopes" userId="5e1906ad6e62ae9a" providerId="LiveId" clId="{8B1B7EE6-342E-4ECD-91D7-A22D9ED3B86E}" dt="2020-08-27T23:22:28.642" v="8264" actId="478"/>
          <ac:graphicFrameMkLst>
            <pc:docMk/>
            <pc:sldMk cId="1214644887" sldId="429"/>
            <ac:graphicFrameMk id="63" creationId="{DC3BAC92-E09B-4F3A-904E-D90365A7D744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22:31.690" v="8267"/>
          <ac:graphicFrameMkLst>
            <pc:docMk/>
            <pc:sldMk cId="1214644887" sldId="429"/>
            <ac:graphicFrameMk id="69" creationId="{93BBDFB0-FD39-4B44-9970-9072496BAB37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5:42.324" v="8702"/>
          <ac:graphicFrameMkLst>
            <pc:docMk/>
            <pc:sldMk cId="1214644887" sldId="429"/>
            <ac:graphicFrameMk id="72" creationId="{9876EC5A-42CC-40EB-AF6C-855FA51112D0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6:54.470" v="8732"/>
          <ac:graphicFrameMkLst>
            <pc:docMk/>
            <pc:sldMk cId="1214644887" sldId="429"/>
            <ac:graphicFrameMk id="74" creationId="{4C0AE703-C176-48C0-B372-0E0572A716CC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8:24.115" v="8761"/>
          <ac:graphicFrameMkLst>
            <pc:docMk/>
            <pc:sldMk cId="1214644887" sldId="429"/>
            <ac:graphicFrameMk id="77" creationId="{FFEDC6B5-2C4B-481F-AAF0-ECF58ACC5424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8:31.672" v="8767"/>
          <ac:graphicFrameMkLst>
            <pc:docMk/>
            <pc:sldMk cId="1214644887" sldId="429"/>
            <ac:graphicFrameMk id="79" creationId="{9A558F5B-D462-4489-A509-2FD79A664F6B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8:41.670" v="8775"/>
          <ac:graphicFrameMkLst>
            <pc:docMk/>
            <pc:sldMk cId="1214644887" sldId="429"/>
            <ac:graphicFrameMk id="81" creationId="{E04FE979-5ED0-4AB6-8421-6F4DC76B9C86}"/>
          </ac:graphicFrameMkLst>
        </pc:graphicFrameChg>
        <pc:picChg chg="add del mod">
          <ac:chgData name="Felipe Lopes" userId="5e1906ad6e62ae9a" providerId="LiveId" clId="{8B1B7EE6-342E-4ECD-91D7-A22D9ED3B86E}" dt="2020-08-27T23:19:13.578" v="8120" actId="21"/>
          <ac:picMkLst>
            <pc:docMk/>
            <pc:sldMk cId="1214644887" sldId="429"/>
            <ac:picMk id="2" creationId="{74EE5667-079F-4905-BA62-17B789DA892C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9" creationId="{24743055-D815-4805-94EA-C8693D829C93}"/>
          </ac:picMkLst>
        </pc:picChg>
        <pc:picChg chg="add mod">
          <ac:chgData name="Felipe Lopes" userId="5e1906ad6e62ae9a" providerId="LiveId" clId="{8B1B7EE6-342E-4ECD-91D7-A22D9ED3B86E}" dt="2020-08-27T23:23:42.660" v="8385" actId="1036"/>
          <ac:picMkLst>
            <pc:docMk/>
            <pc:sldMk cId="1214644887" sldId="429"/>
            <ac:picMk id="10" creationId="{83F82269-5361-41BD-918A-E07C9052A3A7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11" creationId="{91C69523-B4F7-407E-947B-1B94BBF1E629}"/>
          </ac:picMkLst>
        </pc:picChg>
        <pc:picChg chg="del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14" creationId="{B6C68790-8B03-4419-BFC3-59DDA2D5AAAB}"/>
          </ac:picMkLst>
        </pc:picChg>
        <pc:picChg chg="add mod">
          <ac:chgData name="Felipe Lopes" userId="5e1906ad6e62ae9a" providerId="LiveId" clId="{8B1B7EE6-342E-4ECD-91D7-A22D9ED3B86E}" dt="2020-08-27T23:18:15.595" v="8106" actId="1076"/>
          <ac:picMkLst>
            <pc:docMk/>
            <pc:sldMk cId="1214644887" sldId="429"/>
            <ac:picMk id="18" creationId="{E27EDCA7-98C4-4632-BCD8-C7601CB664EC}"/>
          </ac:picMkLst>
        </pc:picChg>
        <pc:picChg chg="add del mod">
          <ac:chgData name="Felipe Lopes" userId="5e1906ad6e62ae9a" providerId="LiveId" clId="{8B1B7EE6-342E-4ECD-91D7-A22D9ED3B86E}" dt="2020-08-27T23:19:07.796" v="8117" actId="478"/>
          <ac:picMkLst>
            <pc:docMk/>
            <pc:sldMk cId="1214644887" sldId="429"/>
            <ac:picMk id="19" creationId="{52EDEC8A-FF79-4AD0-968B-7C4F5491BB3B}"/>
          </ac:picMkLst>
        </pc:picChg>
        <pc:picChg chg="add mod topLvl">
          <ac:chgData name="Felipe Lopes" userId="5e1906ad6e62ae9a" providerId="LiveId" clId="{8B1B7EE6-342E-4ECD-91D7-A22D9ED3B86E}" dt="2020-08-27T23:23:42.660" v="8385" actId="1036"/>
          <ac:picMkLst>
            <pc:docMk/>
            <pc:sldMk cId="1214644887" sldId="429"/>
            <ac:picMk id="23" creationId="{07AFA2BD-E739-4562-8B5D-3342D5C25563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37" creationId="{2765B1B6-663F-412B-B945-898BFD6C4065}"/>
          </ac:picMkLst>
        </pc:picChg>
        <pc:picChg chg="del mod">
          <ac:chgData name="Felipe Lopes" userId="5e1906ad6e62ae9a" providerId="LiveId" clId="{8B1B7EE6-342E-4ECD-91D7-A22D9ED3B86E}" dt="2020-08-27T23:16:21.493" v="8089" actId="478"/>
          <ac:picMkLst>
            <pc:docMk/>
            <pc:sldMk cId="1214644887" sldId="429"/>
            <ac:picMk id="38" creationId="{C58D5EB4-8466-48C3-897A-F81DFF0DF27E}"/>
          </ac:picMkLst>
        </pc:pic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21" creationId="{D039CCA8-6A1D-4E75-BACD-AB64B1A6D3D7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29" creationId="{AF277FB6-B837-49C4-AA00-3CC9CBC718EF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0" creationId="{BFDBD84F-C78E-4475-97CF-440BA1A265C1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1" creationId="{0AD249F1-1D8C-4C86-A861-78B7626EFEAB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3" creationId="{6C91E012-D2E4-4F51-9EFE-017327A97D2A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35" creationId="{E2AAFF99-54AC-4631-8241-6F7D0AF446D1}"/>
          </ac:cxnSpMkLst>
        </pc:cxnChg>
        <pc:cxnChg chg="add mod topLvl">
          <ac:chgData name="Felipe Lopes" userId="5e1906ad6e62ae9a" providerId="LiveId" clId="{8B1B7EE6-342E-4ECD-91D7-A22D9ED3B86E}" dt="2020-08-27T23:30:18.614" v="8548" actId="1036"/>
          <ac:cxnSpMkLst>
            <pc:docMk/>
            <pc:sldMk cId="1214644887" sldId="429"/>
            <ac:cxnSpMk id="40" creationId="{34F76597-4D00-4D59-B5CC-F72C2AD2A2AF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44" creationId="{F3957E82-3A5B-4004-AF0B-4AE90C6EED26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48" creationId="{6798B719-89CB-4FAB-B2A4-609E4F549A1F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49" creationId="{E9D6CB2D-24EF-4451-ACBD-F4D114B9CA42}"/>
          </ac:cxnSpMkLst>
        </pc:cxnChg>
        <pc:cxnChg chg="add mod topLvl">
          <ac:chgData name="Felipe Lopes" userId="5e1906ad6e62ae9a" providerId="LiveId" clId="{8B1B7EE6-342E-4ECD-91D7-A22D9ED3B86E}" dt="2020-08-27T23:23:42.660" v="8385" actId="1036"/>
          <ac:cxnSpMkLst>
            <pc:docMk/>
            <pc:sldMk cId="1214644887" sldId="429"/>
            <ac:cxnSpMk id="53" creationId="{503B45F5-3CE1-4A11-9987-091AAFDB7864}"/>
          </ac:cxnSpMkLst>
        </pc:cxnChg>
      </pc:sldChg>
      <pc:sldChg chg="addSp delSp modSp add mod delAnim modAnim">
        <pc:chgData name="Felipe Lopes" userId="5e1906ad6e62ae9a" providerId="LiveId" clId="{8B1B7EE6-342E-4ECD-91D7-A22D9ED3B86E}" dt="2020-08-28T04:02:47.116" v="13962" actId="478"/>
        <pc:sldMkLst>
          <pc:docMk/>
          <pc:sldMk cId="3746374019" sldId="430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746374019" sldId="430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7T23:30:11.367" v="8545" actId="1076"/>
          <ac:spMkLst>
            <pc:docMk/>
            <pc:sldMk cId="3746374019" sldId="430"/>
            <ac:spMk id="14" creationId="{C82CEE48-5757-4999-A3E6-8A397C4726A9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3746374019" sldId="430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57:16.165" v="9009"/>
          <ac:spMkLst>
            <pc:docMk/>
            <pc:sldMk cId="3746374019" sldId="430"/>
            <ac:spMk id="17" creationId="{96DD2270-35BD-48BE-AC23-9D9D82C4C1FC}"/>
          </ac:spMkLst>
        </pc:spChg>
        <pc:spChg chg="add mod topLvl">
          <ac:chgData name="Felipe Lopes" userId="5e1906ad6e62ae9a" providerId="LiveId" clId="{8B1B7EE6-342E-4ECD-91D7-A22D9ED3B86E}" dt="2020-08-27T23:29:42.906" v="8532" actId="165"/>
          <ac:spMkLst>
            <pc:docMk/>
            <pc:sldMk cId="3746374019" sldId="430"/>
            <ac:spMk id="22" creationId="{853175B2-A8B5-4A38-B993-043E6F73854D}"/>
          </ac:spMkLst>
        </pc:spChg>
        <pc:spChg chg="add mod">
          <ac:chgData name="Felipe Lopes" userId="5e1906ad6e62ae9a" providerId="LiveId" clId="{8B1B7EE6-342E-4ECD-91D7-A22D9ED3B86E}" dt="2020-08-27T23:30:04.404" v="8543" actId="403"/>
          <ac:spMkLst>
            <pc:docMk/>
            <pc:sldMk cId="3746374019" sldId="430"/>
            <ac:spMk id="30" creationId="{7F89885C-217F-4B84-B2DA-62F2AE7F6007}"/>
          </ac:spMkLst>
        </pc:spChg>
        <pc:spChg chg="del">
          <ac:chgData name="Felipe Lopes" userId="5e1906ad6e62ae9a" providerId="LiveId" clId="{8B1B7EE6-342E-4ECD-91D7-A22D9ED3B86E}" dt="2020-08-28T04:02:47.116" v="13962" actId="478"/>
          <ac:spMkLst>
            <pc:docMk/>
            <pc:sldMk cId="3746374019" sldId="430"/>
            <ac:spMk id="32" creationId="{C6F93707-1DB1-4E2E-88C0-3A4C4FF5495D}"/>
          </ac:spMkLst>
        </pc:spChg>
        <pc:spChg chg="add mod">
          <ac:chgData name="Felipe Lopes" userId="5e1906ad6e62ae9a" providerId="LiveId" clId="{8B1B7EE6-342E-4ECD-91D7-A22D9ED3B86E}" dt="2020-08-27T23:31:41.384" v="8601" actId="1076"/>
          <ac:spMkLst>
            <pc:docMk/>
            <pc:sldMk cId="3746374019" sldId="430"/>
            <ac:spMk id="34" creationId="{A00FCD6E-2B81-4AEB-BC9F-ECC8689F4C53}"/>
          </ac:spMkLst>
        </pc:spChg>
        <pc:spChg chg="add mod topLvl">
          <ac:chgData name="Felipe Lopes" userId="5e1906ad6e62ae9a" providerId="LiveId" clId="{8B1B7EE6-342E-4ECD-91D7-A22D9ED3B86E}" dt="2020-08-27T23:29:42.906" v="8532" actId="165"/>
          <ac:spMkLst>
            <pc:docMk/>
            <pc:sldMk cId="3746374019" sldId="430"/>
            <ac:spMk id="36" creationId="{EEEF8541-AC28-46A9-9AB8-EA8A2F653DCB}"/>
          </ac:spMkLst>
        </pc:spChg>
        <pc:spChg chg="add mod topLvl">
          <ac:chgData name="Felipe Lopes" userId="5e1906ad6e62ae9a" providerId="LiveId" clId="{8B1B7EE6-342E-4ECD-91D7-A22D9ED3B86E}" dt="2020-08-27T23:45:12.295" v="8833" actId="207"/>
          <ac:spMkLst>
            <pc:docMk/>
            <pc:sldMk cId="3746374019" sldId="430"/>
            <ac:spMk id="44" creationId="{E8E73699-1C1C-497C-BD2C-3519362B8478}"/>
          </ac:spMkLst>
        </pc:spChg>
        <pc:spChg chg="add mod">
          <ac:chgData name="Felipe Lopes" userId="5e1906ad6e62ae9a" providerId="LiveId" clId="{8B1B7EE6-342E-4ECD-91D7-A22D9ED3B86E}" dt="2020-08-27T23:45:18.763" v="8835" actId="207"/>
          <ac:spMkLst>
            <pc:docMk/>
            <pc:sldMk cId="3746374019" sldId="430"/>
            <ac:spMk id="45" creationId="{3D0F66B8-3163-4887-A381-FF6A41B55FCD}"/>
          </ac:spMkLst>
        </pc:spChg>
        <pc:spChg chg="add mod">
          <ac:chgData name="Felipe Lopes" userId="5e1906ad6e62ae9a" providerId="LiveId" clId="{8B1B7EE6-342E-4ECD-91D7-A22D9ED3B86E}" dt="2020-08-27T23:32:23.921" v="8620" actId="27636"/>
          <ac:spMkLst>
            <pc:docMk/>
            <pc:sldMk cId="3746374019" sldId="430"/>
            <ac:spMk id="49" creationId="{12A29C79-4060-4207-B7A2-66785B07EEBA}"/>
          </ac:spMkLst>
        </pc:spChg>
        <pc:spChg chg="add mod">
          <ac:chgData name="Felipe Lopes" userId="5e1906ad6e62ae9a" providerId="LiveId" clId="{8B1B7EE6-342E-4ECD-91D7-A22D9ED3B86E}" dt="2020-08-27T23:32:49.011" v="8640" actId="1076"/>
          <ac:spMkLst>
            <pc:docMk/>
            <pc:sldMk cId="3746374019" sldId="430"/>
            <ac:spMk id="51" creationId="{63DC2672-49D3-47CC-A91A-26A1D33F0066}"/>
          </ac:spMkLst>
        </pc:spChg>
        <pc:spChg chg="add mod topLvl">
          <ac:chgData name="Felipe Lopes" userId="5e1906ad6e62ae9a" providerId="LiveId" clId="{8B1B7EE6-342E-4ECD-91D7-A22D9ED3B86E}" dt="2020-08-27T23:45:12.295" v="8833" actId="207"/>
          <ac:spMkLst>
            <pc:docMk/>
            <pc:sldMk cId="3746374019" sldId="430"/>
            <ac:spMk id="53" creationId="{64E437DA-19C7-4857-A5F2-116630B81B20}"/>
          </ac:spMkLst>
        </pc:spChg>
        <pc:spChg chg="add mod">
          <ac:chgData name="Felipe Lopes" userId="5e1906ad6e62ae9a" providerId="LiveId" clId="{8B1B7EE6-342E-4ECD-91D7-A22D9ED3B86E}" dt="2020-08-28T00:43:45.390" v="9702" actId="27636"/>
          <ac:spMkLst>
            <pc:docMk/>
            <pc:sldMk cId="3746374019" sldId="430"/>
            <ac:spMk id="54" creationId="{9FB9284C-6D9E-4346-A2E2-55B05897D54A}"/>
          </ac:spMkLst>
        </pc:spChg>
        <pc:spChg chg="add del mod topLvl">
          <ac:chgData name="Felipe Lopes" userId="5e1906ad6e62ae9a" providerId="LiveId" clId="{8B1B7EE6-342E-4ECD-91D7-A22D9ED3B86E}" dt="2020-08-27T23:32:04.990" v="8610" actId="478"/>
          <ac:spMkLst>
            <pc:docMk/>
            <pc:sldMk cId="3746374019" sldId="430"/>
            <ac:spMk id="62" creationId="{795CD9B3-1DC6-4417-90A0-6F4625FEA005}"/>
          </ac:spMkLst>
        </pc:spChg>
        <pc:spChg chg="add del mod topLvl">
          <ac:chgData name="Felipe Lopes" userId="5e1906ad6e62ae9a" providerId="LiveId" clId="{8B1B7EE6-342E-4ECD-91D7-A22D9ED3B86E}" dt="2020-08-27T23:32:04.990" v="8610" actId="478"/>
          <ac:spMkLst>
            <pc:docMk/>
            <pc:sldMk cId="3746374019" sldId="430"/>
            <ac:spMk id="63" creationId="{0966E0EF-23B6-4DFC-8674-80F6A520CAEC}"/>
          </ac:spMkLst>
        </pc:spChg>
        <pc:spChg chg="add mod">
          <ac:chgData name="Felipe Lopes" userId="5e1906ad6e62ae9a" providerId="LiveId" clId="{8B1B7EE6-342E-4ECD-91D7-A22D9ED3B86E}" dt="2020-08-27T23:30:49.137" v="8576" actId="1037"/>
          <ac:spMkLst>
            <pc:docMk/>
            <pc:sldMk cId="3746374019" sldId="430"/>
            <ac:spMk id="66" creationId="{0A8A3FF6-1CE6-4974-8230-700689F870E5}"/>
          </ac:spMkLst>
        </pc:spChg>
        <pc:spChg chg="add mod">
          <ac:chgData name="Felipe Lopes" userId="5e1906ad6e62ae9a" providerId="LiveId" clId="{8B1B7EE6-342E-4ECD-91D7-A22D9ED3B86E}" dt="2020-08-27T23:31:53.699" v="8609" actId="27636"/>
          <ac:spMkLst>
            <pc:docMk/>
            <pc:sldMk cId="3746374019" sldId="430"/>
            <ac:spMk id="71" creationId="{F0F61FC3-56A4-4855-8FF8-CBC617707BBA}"/>
          </ac:spMkLst>
        </pc:spChg>
        <pc:spChg chg="add mod">
          <ac:chgData name="Felipe Lopes" userId="5e1906ad6e62ae9a" providerId="LiveId" clId="{8B1B7EE6-342E-4ECD-91D7-A22D9ED3B86E}" dt="2020-08-27T23:50:22.462" v="8925" actId="122"/>
          <ac:spMkLst>
            <pc:docMk/>
            <pc:sldMk cId="3746374019" sldId="430"/>
            <ac:spMk id="78" creationId="{D033573B-9D69-4768-822E-F724B5DB294B}"/>
          </ac:spMkLst>
        </pc:spChg>
        <pc:spChg chg="add mod">
          <ac:chgData name="Felipe Lopes" userId="5e1906ad6e62ae9a" providerId="LiveId" clId="{8B1B7EE6-342E-4ECD-91D7-A22D9ED3B86E}" dt="2020-08-27T23:51:12.295" v="8931" actId="1035"/>
          <ac:spMkLst>
            <pc:docMk/>
            <pc:sldMk cId="3746374019" sldId="430"/>
            <ac:spMk id="81" creationId="{0E8E6CD2-7B8E-4727-8EB6-CFD980F4F62B}"/>
          </ac:spMkLst>
        </pc:spChg>
        <pc:spChg chg="add mod">
          <ac:chgData name="Felipe Lopes" userId="5e1906ad6e62ae9a" providerId="LiveId" clId="{8B1B7EE6-342E-4ECD-91D7-A22D9ED3B86E}" dt="2020-08-27T23:39:21.084" v="8790" actId="1076"/>
          <ac:spMkLst>
            <pc:docMk/>
            <pc:sldMk cId="3746374019" sldId="430"/>
            <ac:spMk id="82" creationId="{E781081E-949C-4A5D-B0B3-0283D65A4DAA}"/>
          </ac:spMkLst>
        </pc:spChg>
        <pc:spChg chg="add mod">
          <ac:chgData name="Felipe Lopes" userId="5e1906ad6e62ae9a" providerId="LiveId" clId="{8B1B7EE6-342E-4ECD-91D7-A22D9ED3B86E}" dt="2020-08-27T23:39:25.817" v="8793" actId="1036"/>
          <ac:spMkLst>
            <pc:docMk/>
            <pc:sldMk cId="3746374019" sldId="430"/>
            <ac:spMk id="83" creationId="{C138CAD5-996F-4482-B56F-9D11C5F997F3}"/>
          </ac:spMkLst>
        </pc:spChg>
        <pc:grpChg chg="add del mod">
          <ac:chgData name="Felipe Lopes" userId="5e1906ad6e62ae9a" providerId="LiveId" clId="{8B1B7EE6-342E-4ECD-91D7-A22D9ED3B86E}" dt="2020-08-27T23:29:42.906" v="8532" actId="165"/>
          <ac:grpSpMkLst>
            <pc:docMk/>
            <pc:sldMk cId="3746374019" sldId="430"/>
            <ac:grpSpMk id="10" creationId="{2DCE5314-F91D-4117-8D63-D774C3D236EB}"/>
          </ac:grpSpMkLst>
        </pc:grpChg>
        <pc:graphicFrameChg chg="add del mod topLvl replId">
          <ac:chgData name="Felipe Lopes" userId="5e1906ad6e62ae9a" providerId="LiveId" clId="{8B1B7EE6-342E-4ECD-91D7-A22D9ED3B86E}" dt="2020-08-27T23:29:55.900" v="8536"/>
          <ac:graphicFrameMkLst>
            <pc:docMk/>
            <pc:sldMk cId="3746374019" sldId="430"/>
            <ac:graphicFrameMk id="11" creationId="{7F89885C-217F-4B84-B2DA-62F2AE7F6007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1:06.784" v="8578"/>
          <ac:graphicFrameMkLst>
            <pc:docMk/>
            <pc:sldMk cId="3746374019" sldId="430"/>
            <ac:graphicFrameMk id="20" creationId="{3D0F66B8-3163-4887-A381-FF6A41B55FCD}"/>
          </ac:graphicFrameMkLst>
        </pc:graphicFrameChg>
        <pc:graphicFrameChg chg="add mod topLvl">
          <ac:chgData name="Felipe Lopes" userId="5e1906ad6e62ae9a" providerId="LiveId" clId="{8B1B7EE6-342E-4ECD-91D7-A22D9ED3B86E}" dt="2020-08-27T23:29:42.906" v="8532" actId="165"/>
          <ac:graphicFrameMkLst>
            <pc:docMk/>
            <pc:sldMk cId="3746374019" sldId="430"/>
            <ac:graphicFrameMk id="33" creationId="{2A5D44C5-E68B-4A83-9137-981CAA503561}"/>
          </ac:graphicFrameMkLst>
        </pc:graphicFrameChg>
        <pc:graphicFrameChg chg="add mod topLvl">
          <ac:chgData name="Felipe Lopes" userId="5e1906ad6e62ae9a" providerId="LiveId" clId="{8B1B7EE6-342E-4ECD-91D7-A22D9ED3B86E}" dt="2020-08-27T23:29:42.906" v="8532" actId="165"/>
          <ac:graphicFrameMkLst>
            <pc:docMk/>
            <pc:sldMk cId="3746374019" sldId="430"/>
            <ac:graphicFrameMk id="37" creationId="{D0744DBE-1DEA-44A3-BB9C-18D889C4B6AE}"/>
          </ac:graphicFrameMkLst>
        </pc:graphicFrameChg>
        <pc:graphicFrameChg chg="add del mod topLvl">
          <ac:chgData name="Felipe Lopes" userId="5e1906ad6e62ae9a" providerId="LiveId" clId="{8B1B7EE6-342E-4ECD-91D7-A22D9ED3B86E}" dt="2020-08-27T23:29:50.267" v="8533" actId="478"/>
          <ac:graphicFrameMkLst>
            <pc:docMk/>
            <pc:sldMk cId="3746374019" sldId="430"/>
            <ac:graphicFrameMk id="40" creationId="{F140CF12-B6AE-4D04-BF21-413D3182D559}"/>
          </ac:graphicFrameMkLst>
        </pc:graphicFrameChg>
        <pc:graphicFrameChg chg="add del mod topLvl">
          <ac:chgData name="Felipe Lopes" userId="5e1906ad6e62ae9a" providerId="LiveId" clId="{8B1B7EE6-342E-4ECD-91D7-A22D9ED3B86E}" dt="2020-08-27T23:29:50.267" v="8533" actId="478"/>
          <ac:graphicFrameMkLst>
            <pc:docMk/>
            <pc:sldMk cId="3746374019" sldId="430"/>
            <ac:graphicFrameMk id="41" creationId="{DA7098B9-560A-4194-8AF4-4FDD4E6A61DA}"/>
          </ac:graphicFrameMkLst>
        </pc:graphicFrameChg>
        <pc:graphicFrameChg chg="add del mod topLvl">
          <ac:chgData name="Felipe Lopes" userId="5e1906ad6e62ae9a" providerId="LiveId" clId="{8B1B7EE6-342E-4ECD-91D7-A22D9ED3B86E}" dt="2020-08-27T23:31:44.690" v="8602" actId="478"/>
          <ac:graphicFrameMkLst>
            <pc:docMk/>
            <pc:sldMk cId="3746374019" sldId="430"/>
            <ac:graphicFrameMk id="42" creationId="{4FA8BC06-382A-48B4-A5F6-F5DA737224B6}"/>
          </ac:graphicFrameMkLst>
        </pc:graphicFrameChg>
        <pc:graphicFrameChg chg="add del mod topLvl">
          <ac:chgData name="Felipe Lopes" userId="5e1906ad6e62ae9a" providerId="LiveId" clId="{8B1B7EE6-342E-4ECD-91D7-A22D9ED3B86E}" dt="2020-08-27T23:29:53.559" v="8534" actId="478"/>
          <ac:graphicFrameMkLst>
            <pc:docMk/>
            <pc:sldMk cId="3746374019" sldId="430"/>
            <ac:graphicFrameMk id="46" creationId="{1F166ABC-6A9F-42A5-8EA1-1A73145F3662}"/>
          </ac:graphicFrameMkLst>
        </pc:graphicFrameChg>
        <pc:graphicFrameChg chg="add mod topLvl">
          <ac:chgData name="Felipe Lopes" userId="5e1906ad6e62ae9a" providerId="LiveId" clId="{8B1B7EE6-342E-4ECD-91D7-A22D9ED3B86E}" dt="2020-08-27T23:29:42.906" v="8532" actId="165"/>
          <ac:graphicFrameMkLst>
            <pc:docMk/>
            <pc:sldMk cId="3746374019" sldId="430"/>
            <ac:graphicFrameMk id="55" creationId="{6164B1F4-E15D-46FC-AC3E-918886DE895C}"/>
          </ac:graphicFrameMkLst>
        </pc:graphicFrameChg>
        <pc:graphicFrameChg chg="add del mod topLvl">
          <ac:chgData name="Felipe Lopes" userId="5e1906ad6e62ae9a" providerId="LiveId" clId="{8B1B7EE6-342E-4ECD-91D7-A22D9ED3B86E}" dt="2020-08-27T23:32:04.990" v="8610" actId="478"/>
          <ac:graphicFrameMkLst>
            <pc:docMk/>
            <pc:sldMk cId="3746374019" sldId="430"/>
            <ac:graphicFrameMk id="60" creationId="{5D95D69E-E974-4A77-8696-B5F2E4343355}"/>
          </ac:graphicFrameMkLst>
        </pc:graphicFrameChg>
        <pc:graphicFrameChg chg="add del mod topLvl">
          <ac:chgData name="Felipe Lopes" userId="5e1906ad6e62ae9a" providerId="LiveId" clId="{8B1B7EE6-342E-4ECD-91D7-A22D9ED3B86E}" dt="2020-08-27T23:32:04.990" v="8610" actId="478"/>
          <ac:graphicFrameMkLst>
            <pc:docMk/>
            <pc:sldMk cId="3746374019" sldId="430"/>
            <ac:graphicFrameMk id="61" creationId="{4CBB47D0-D0BF-4D8D-BA19-821E59130AE8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1:31.975" v="8595"/>
          <ac:graphicFrameMkLst>
            <pc:docMk/>
            <pc:sldMk cId="3746374019" sldId="430"/>
            <ac:graphicFrameMk id="68" creationId="{A00FCD6E-2B81-4AEB-BC9F-ECC8689F4C53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2:11.207" v="8612"/>
          <ac:graphicFrameMkLst>
            <pc:docMk/>
            <pc:sldMk cId="3746374019" sldId="430"/>
            <ac:graphicFrameMk id="72" creationId="{12A29C79-4060-4207-B7A2-66785B07EEBA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2:28.316" v="8622"/>
          <ac:graphicFrameMkLst>
            <pc:docMk/>
            <pc:sldMk cId="3746374019" sldId="430"/>
            <ac:graphicFrameMk id="74" creationId="{63DC2672-49D3-47CC-A91A-26A1D33F0066}"/>
          </ac:graphicFrameMkLst>
        </pc:graphicFrameChg>
        <pc:graphicFrameChg chg="add del mod topLvl replId">
          <ac:chgData name="Felipe Lopes" userId="5e1906ad6e62ae9a" providerId="LiveId" clId="{8B1B7EE6-342E-4ECD-91D7-A22D9ED3B86E}" dt="2020-08-27T23:32:51.318" v="8642"/>
          <ac:graphicFrameMkLst>
            <pc:docMk/>
            <pc:sldMk cId="3746374019" sldId="430"/>
            <ac:graphicFrameMk id="76" creationId="{9FB9284C-6D9E-4346-A2E2-55B05897D54A}"/>
          </ac:graphicFrameMkLst>
        </pc:graphicFrameChg>
        <pc:graphicFrameChg chg="add del mod replId">
          <ac:chgData name="Felipe Lopes" userId="5e1906ad6e62ae9a" providerId="LiveId" clId="{8B1B7EE6-342E-4ECD-91D7-A22D9ED3B86E}" dt="2020-08-27T23:33:23.381" v="8661"/>
          <ac:graphicFrameMkLst>
            <pc:docMk/>
            <pc:sldMk cId="3746374019" sldId="430"/>
            <ac:graphicFrameMk id="79" creationId="{D033573B-9D69-4768-822E-F724B5DB294B}"/>
          </ac:graphicFrameMkLst>
        </pc:graphicFrameChg>
        <pc:picChg chg="add del mod">
          <ac:chgData name="Felipe Lopes" userId="5e1906ad6e62ae9a" providerId="LiveId" clId="{8B1B7EE6-342E-4ECD-91D7-A22D9ED3B86E}" dt="2020-08-27T23:19:16.519" v="8123" actId="478"/>
          <ac:picMkLst>
            <pc:docMk/>
            <pc:sldMk cId="3746374019" sldId="430"/>
            <ac:picMk id="2" creationId="{194397CD-D816-4789-91AF-3E7E4E58A23F}"/>
          </ac:picMkLst>
        </pc:picChg>
        <pc:picChg chg="add mod">
          <ac:chgData name="Felipe Lopes" userId="5e1906ad6e62ae9a" providerId="LiveId" clId="{8B1B7EE6-342E-4ECD-91D7-A22D9ED3B86E}" dt="2020-08-27T23:29:15.929" v="8510" actId="14100"/>
          <ac:picMkLst>
            <pc:docMk/>
            <pc:sldMk cId="3746374019" sldId="430"/>
            <ac:picMk id="4" creationId="{54644B8E-DB66-4B11-B82D-8C58429C7A4B}"/>
          </ac:picMkLst>
        </pc:picChg>
        <pc:picChg chg="add del mod">
          <ac:chgData name="Felipe Lopes" userId="5e1906ad6e62ae9a" providerId="LiveId" clId="{8B1B7EE6-342E-4ECD-91D7-A22D9ED3B86E}" dt="2020-08-27T23:28:11.418" v="8425" actId="478"/>
          <ac:picMkLst>
            <pc:docMk/>
            <pc:sldMk cId="3746374019" sldId="430"/>
            <ac:picMk id="7" creationId="{F6D71AF6-F7F3-4B24-8A0C-A755C8E5FDFA}"/>
          </ac:picMkLst>
        </pc:picChg>
        <pc:picChg chg="add mod">
          <ac:chgData name="Felipe Lopes" userId="5e1906ad6e62ae9a" providerId="LiveId" clId="{8B1B7EE6-342E-4ECD-91D7-A22D9ED3B86E}" dt="2020-08-27T23:29:18.445" v="8511" actId="14100"/>
          <ac:picMkLst>
            <pc:docMk/>
            <pc:sldMk cId="3746374019" sldId="430"/>
            <ac:picMk id="9" creationId="{D7877E3D-A683-4EA4-B6A9-F148B16B8B6F}"/>
          </ac:picMkLst>
        </pc:picChg>
        <pc:picChg chg="del">
          <ac:chgData name="Felipe Lopes" userId="5e1906ad6e62ae9a" providerId="LiveId" clId="{8B1B7EE6-342E-4ECD-91D7-A22D9ED3B86E}" dt="2020-08-27T23:18:00.201" v="8103" actId="478"/>
          <ac:picMkLst>
            <pc:docMk/>
            <pc:sldMk cId="3746374019" sldId="430"/>
            <ac:picMk id="18" creationId="{E27EDCA7-98C4-4632-BCD8-C7601CB664EC}"/>
          </ac:picMkLst>
        </pc:picChg>
        <pc:picChg chg="del">
          <ac:chgData name="Felipe Lopes" userId="5e1906ad6e62ae9a" providerId="LiveId" clId="{8B1B7EE6-342E-4ECD-91D7-A22D9ED3B86E}" dt="2020-08-27T23:18:00.201" v="8103" actId="478"/>
          <ac:picMkLst>
            <pc:docMk/>
            <pc:sldMk cId="3746374019" sldId="430"/>
            <ac:picMk id="19" creationId="{52EDEC8A-FF79-4AD0-968B-7C4F5491BB3B}"/>
          </ac:picMkLst>
        </pc:picChg>
        <pc:picChg chg="add mod topLvl">
          <ac:chgData name="Felipe Lopes" userId="5e1906ad6e62ae9a" providerId="LiveId" clId="{8B1B7EE6-342E-4ECD-91D7-A22D9ED3B86E}" dt="2020-08-27T23:29:42.906" v="8532" actId="165"/>
          <ac:picMkLst>
            <pc:docMk/>
            <pc:sldMk cId="3746374019" sldId="430"/>
            <ac:picMk id="21" creationId="{46FAC46C-6E31-470E-A7CC-80F220AE1C35}"/>
          </ac:picMkLst>
        </pc:pic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23" creationId="{6496250B-C9A9-403E-B411-01E48266798D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28" creationId="{80B17E1A-1F3B-4342-8DE9-F9A76E5E1590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29" creationId="{54611E01-BC78-4287-8B59-DEDCC9D15542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31" creationId="{BD519F0F-A90D-4B4D-AFE2-267D96D71481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35" creationId="{C9D8D73E-6789-49E3-8E21-04A800606B42}"/>
          </ac:cxnSpMkLst>
        </pc:cxnChg>
        <pc:cxnChg chg="add del mod topLvl">
          <ac:chgData name="Felipe Lopes" userId="5e1906ad6e62ae9a" providerId="LiveId" clId="{8B1B7EE6-342E-4ECD-91D7-A22D9ED3B86E}" dt="2020-08-27T23:29:50.267" v="8533" actId="478"/>
          <ac:cxnSpMkLst>
            <pc:docMk/>
            <pc:sldMk cId="3746374019" sldId="430"/>
            <ac:cxnSpMk id="38" creationId="{839D4915-E88F-4DA2-BF6F-E91C102FDD55}"/>
          </ac:cxnSpMkLst>
        </pc:cxnChg>
        <pc:cxnChg chg="add del mod topLvl">
          <ac:chgData name="Felipe Lopes" userId="5e1906ad6e62ae9a" providerId="LiveId" clId="{8B1B7EE6-342E-4ECD-91D7-A22D9ED3B86E}" dt="2020-08-27T23:29:50.267" v="8533" actId="478"/>
          <ac:cxnSpMkLst>
            <pc:docMk/>
            <pc:sldMk cId="3746374019" sldId="430"/>
            <ac:cxnSpMk id="39" creationId="{1EEE8F55-5FFB-4AD2-BC07-987399E36A06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43" creationId="{C2462545-86B2-4867-8109-A4858AF58791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47" creationId="{80BE6FBA-8867-4D8A-80EC-A81E1B4A5D79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48" creationId="{DA4C75E1-4862-4281-9384-53BC9B604DF1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0" creationId="{EE0B0FC7-9BEE-4339-B2BF-7B0F5E760B50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2" creationId="{D45A6043-ED59-4772-A1B7-1818F1E301DA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6" creationId="{77CD2E7A-0F8B-41BA-B5B1-E23F73568F24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7" creationId="{0564FD80-29C8-4C3F-9F54-76DE5C2FDCB9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8" creationId="{DF1E472B-8859-4600-8BF9-FFD846E59B05}"/>
          </ac:cxnSpMkLst>
        </pc:cxnChg>
        <pc:cxnChg chg="add mod topLvl">
          <ac:chgData name="Felipe Lopes" userId="5e1906ad6e62ae9a" providerId="LiveId" clId="{8B1B7EE6-342E-4ECD-91D7-A22D9ED3B86E}" dt="2020-08-27T23:29:42.906" v="8532" actId="165"/>
          <ac:cxnSpMkLst>
            <pc:docMk/>
            <pc:sldMk cId="3746374019" sldId="430"/>
            <ac:cxnSpMk id="59" creationId="{AB52617C-69C7-49DC-81E4-C18B9D589896}"/>
          </ac:cxnSpMkLst>
        </pc:cxnChg>
        <pc:cxnChg chg="add mod">
          <ac:chgData name="Felipe Lopes" userId="5e1906ad6e62ae9a" providerId="LiveId" clId="{8B1B7EE6-342E-4ECD-91D7-A22D9ED3B86E}" dt="2020-08-27T23:30:44.852" v="8573" actId="1038"/>
          <ac:cxnSpMkLst>
            <pc:docMk/>
            <pc:sldMk cId="3746374019" sldId="430"/>
            <ac:cxnSpMk id="65" creationId="{464009ED-81D5-4EA3-A05B-1F92805B8BDF}"/>
          </ac:cxnSpMkLst>
        </pc:cxnChg>
      </pc:sldChg>
      <pc:sldChg chg="add del">
        <pc:chgData name="Felipe Lopes" userId="5e1906ad6e62ae9a" providerId="LiveId" clId="{8B1B7EE6-342E-4ECD-91D7-A22D9ED3B86E}" dt="2020-08-27T23:18:41.820" v="8108"/>
        <pc:sldMkLst>
          <pc:docMk/>
          <pc:sldMk cId="3241499804" sldId="431"/>
        </pc:sldMkLst>
      </pc:sldChg>
      <pc:sldChg chg="add del">
        <pc:chgData name="Felipe Lopes" userId="5e1906ad6e62ae9a" providerId="LiveId" clId="{8B1B7EE6-342E-4ECD-91D7-A22D9ED3B86E}" dt="2020-08-27T23:18:46.732" v="8110"/>
        <pc:sldMkLst>
          <pc:docMk/>
          <pc:sldMk cId="3344162126" sldId="431"/>
        </pc:sldMkLst>
      </pc:sldChg>
      <pc:sldChg chg="addSp delSp modSp add mod delAnim modAnim">
        <pc:chgData name="Felipe Lopes" userId="5e1906ad6e62ae9a" providerId="LiveId" clId="{8B1B7EE6-342E-4ECD-91D7-A22D9ED3B86E}" dt="2020-08-28T04:02:43.111" v="13961" actId="478"/>
        <pc:sldMkLst>
          <pc:docMk/>
          <pc:sldMk cId="4110891781" sldId="431"/>
        </pc:sldMkLst>
        <pc:spChg chg="add mod ord">
          <ac:chgData name="Felipe Lopes" userId="5e1906ad6e62ae9a" providerId="LiveId" clId="{8B1B7EE6-342E-4ECD-91D7-A22D9ED3B86E}" dt="2020-08-28T03:06:07.578" v="12820" actId="167"/>
          <ac:spMkLst>
            <pc:docMk/>
            <pc:sldMk cId="4110891781" sldId="431"/>
            <ac:spMk id="2" creationId="{CD5B28C2-4619-40BE-9897-F379CB23C2C4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110891781" sldId="431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7T23:43:42.448" v="8812" actId="478"/>
          <ac:spMkLst>
            <pc:docMk/>
            <pc:sldMk cId="4110891781" sldId="431"/>
            <ac:spMk id="14" creationId="{C82CEE48-5757-4999-A3E6-8A397C4726A9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4110891781" sldId="431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7T23:56:55.976" v="9008" actId="20577"/>
          <ac:spMkLst>
            <pc:docMk/>
            <pc:sldMk cId="4110891781" sldId="431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2:43.111" v="13961" actId="478"/>
          <ac:spMkLst>
            <pc:docMk/>
            <pc:sldMk cId="4110891781" sldId="431"/>
            <ac:spMk id="32" creationId="{C6F93707-1DB1-4E2E-88C0-3A4C4FF5495D}"/>
          </ac:spMkLst>
        </pc:spChg>
        <pc:spChg chg="mod">
          <ac:chgData name="Felipe Lopes" userId="5e1906ad6e62ae9a" providerId="LiveId" clId="{8B1B7EE6-342E-4ECD-91D7-A22D9ED3B86E}" dt="2020-08-27T23:45:40.767" v="8840" actId="207"/>
          <ac:spMkLst>
            <pc:docMk/>
            <pc:sldMk cId="4110891781" sldId="431"/>
            <ac:spMk id="44" creationId="{E8E73699-1C1C-497C-BD2C-3519362B8478}"/>
          </ac:spMkLst>
        </pc:spChg>
        <pc:spChg chg="mod">
          <ac:chgData name="Felipe Lopes" userId="5e1906ad6e62ae9a" providerId="LiveId" clId="{8B1B7EE6-342E-4ECD-91D7-A22D9ED3B86E}" dt="2020-08-27T23:46:17.369" v="8856" actId="1076"/>
          <ac:spMkLst>
            <pc:docMk/>
            <pc:sldMk cId="4110891781" sldId="431"/>
            <ac:spMk id="45" creationId="{3D0F66B8-3163-4887-A381-FF6A41B55FCD}"/>
          </ac:spMkLst>
        </pc:spChg>
        <pc:spChg chg="mod">
          <ac:chgData name="Felipe Lopes" userId="5e1906ad6e62ae9a" providerId="LiveId" clId="{8B1B7EE6-342E-4ECD-91D7-A22D9ED3B86E}" dt="2020-08-27T23:46:38.533" v="8862" actId="1038"/>
          <ac:spMkLst>
            <pc:docMk/>
            <pc:sldMk cId="4110891781" sldId="431"/>
            <ac:spMk id="51" creationId="{63DC2672-49D3-47CC-A91A-26A1D33F0066}"/>
          </ac:spMkLst>
        </pc:spChg>
        <pc:spChg chg="mod">
          <ac:chgData name="Felipe Lopes" userId="5e1906ad6e62ae9a" providerId="LiveId" clId="{8B1B7EE6-342E-4ECD-91D7-A22D9ED3B86E}" dt="2020-08-27T23:45:40.767" v="8840" actId="207"/>
          <ac:spMkLst>
            <pc:docMk/>
            <pc:sldMk cId="4110891781" sldId="431"/>
            <ac:spMk id="53" creationId="{64E437DA-19C7-4857-A5F2-116630B81B20}"/>
          </ac:spMkLst>
        </pc:spChg>
        <pc:spChg chg="mod">
          <ac:chgData name="Felipe Lopes" userId="5e1906ad6e62ae9a" providerId="LiveId" clId="{8B1B7EE6-342E-4ECD-91D7-A22D9ED3B86E}" dt="2020-08-27T23:46:17.369" v="8856" actId="1076"/>
          <ac:spMkLst>
            <pc:docMk/>
            <pc:sldMk cId="4110891781" sldId="431"/>
            <ac:spMk id="54" creationId="{9FB9284C-6D9E-4346-A2E2-55B05897D54A}"/>
          </ac:spMkLst>
        </pc:spChg>
        <pc:spChg chg="add mod ord">
          <ac:chgData name="Felipe Lopes" userId="5e1906ad6e62ae9a" providerId="LiveId" clId="{8B1B7EE6-342E-4ECD-91D7-A22D9ED3B86E}" dt="2020-08-27T23:48:13.092" v="8873" actId="1037"/>
          <ac:spMkLst>
            <pc:docMk/>
            <pc:sldMk cId="4110891781" sldId="431"/>
            <ac:spMk id="60" creationId="{0AAB79E9-524E-4CC0-AFF5-09FB4740B347}"/>
          </ac:spMkLst>
        </pc:spChg>
        <pc:spChg chg="add mod ord">
          <ac:chgData name="Felipe Lopes" userId="5e1906ad6e62ae9a" providerId="LiveId" clId="{8B1B7EE6-342E-4ECD-91D7-A22D9ED3B86E}" dt="2020-08-27T23:48:19.215" v="8874" actId="167"/>
          <ac:spMkLst>
            <pc:docMk/>
            <pc:sldMk cId="4110891781" sldId="431"/>
            <ac:spMk id="61" creationId="{D165E799-8BF2-4D1A-A533-F5FC8830C40B}"/>
          </ac:spMkLst>
        </pc:spChg>
        <pc:spChg chg="add mod">
          <ac:chgData name="Felipe Lopes" userId="5e1906ad6e62ae9a" providerId="LiveId" clId="{8B1B7EE6-342E-4ECD-91D7-A22D9ED3B86E}" dt="2020-08-28T03:08:06.524" v="12830" actId="1035"/>
          <ac:spMkLst>
            <pc:docMk/>
            <pc:sldMk cId="4110891781" sldId="431"/>
            <ac:spMk id="63" creationId="{8C3C893E-0E73-49F9-BABF-811D25A9BD01}"/>
          </ac:spMkLst>
        </pc:spChg>
        <pc:spChg chg="del">
          <ac:chgData name="Felipe Lopes" userId="5e1906ad6e62ae9a" providerId="LiveId" clId="{8B1B7EE6-342E-4ECD-91D7-A22D9ED3B86E}" dt="2020-08-27T23:43:46.194" v="8814" actId="478"/>
          <ac:spMkLst>
            <pc:docMk/>
            <pc:sldMk cId="4110891781" sldId="431"/>
            <ac:spMk id="66" creationId="{0A8A3FF6-1CE6-4974-8230-700689F870E5}"/>
          </ac:spMkLst>
        </pc:spChg>
        <pc:spChg chg="mod">
          <ac:chgData name="Felipe Lopes" userId="5e1906ad6e62ae9a" providerId="LiveId" clId="{8B1B7EE6-342E-4ECD-91D7-A22D9ED3B86E}" dt="2020-08-27T23:51:03.198" v="8929" actId="1076"/>
          <ac:spMkLst>
            <pc:docMk/>
            <pc:sldMk cId="4110891781" sldId="431"/>
            <ac:spMk id="78" creationId="{D033573B-9D69-4768-822E-F724B5DB294B}"/>
          </ac:spMkLst>
        </pc:spChg>
        <pc:spChg chg="del mod">
          <ac:chgData name="Felipe Lopes" userId="5e1906ad6e62ae9a" providerId="LiveId" clId="{8B1B7EE6-342E-4ECD-91D7-A22D9ED3B86E}" dt="2020-08-27T23:51:54.118" v="8936" actId="478"/>
          <ac:spMkLst>
            <pc:docMk/>
            <pc:sldMk cId="4110891781" sldId="431"/>
            <ac:spMk id="81" creationId="{0E8E6CD2-7B8E-4727-8EB6-CFD980F4F62B}"/>
          </ac:spMkLst>
        </pc:spChg>
        <pc:spChg chg="mod">
          <ac:chgData name="Felipe Lopes" userId="5e1906ad6e62ae9a" providerId="LiveId" clId="{8B1B7EE6-342E-4ECD-91D7-A22D9ED3B86E}" dt="2020-08-27T23:44:36.057" v="8826" actId="1076"/>
          <ac:spMkLst>
            <pc:docMk/>
            <pc:sldMk cId="4110891781" sldId="431"/>
            <ac:spMk id="83" creationId="{C138CAD5-996F-4482-B56F-9D11C5F997F3}"/>
          </ac:spMkLst>
        </pc:spChg>
        <pc:picChg chg="add mod">
          <ac:chgData name="Felipe Lopes" userId="5e1906ad6e62ae9a" providerId="LiveId" clId="{8B1B7EE6-342E-4ECD-91D7-A22D9ED3B86E}" dt="2020-08-28T00:14:33.712" v="9264" actId="692"/>
          <ac:picMkLst>
            <pc:docMk/>
            <pc:sldMk cId="4110891781" sldId="431"/>
            <ac:picMk id="3" creationId="{C4876E87-6364-4342-AE0A-4108328E150A}"/>
          </ac:picMkLst>
        </pc:picChg>
        <pc:picChg chg="del">
          <ac:chgData name="Felipe Lopes" userId="5e1906ad6e62ae9a" providerId="LiveId" clId="{8B1B7EE6-342E-4ECD-91D7-A22D9ED3B86E}" dt="2020-08-27T23:40:43.574" v="8795" actId="478"/>
          <ac:picMkLst>
            <pc:docMk/>
            <pc:sldMk cId="4110891781" sldId="431"/>
            <ac:picMk id="4" creationId="{54644B8E-DB66-4B11-B82D-8C58429C7A4B}"/>
          </ac:picMkLst>
        </pc:picChg>
        <pc:picChg chg="add mod">
          <ac:chgData name="Felipe Lopes" userId="5e1906ad6e62ae9a" providerId="LiveId" clId="{8B1B7EE6-342E-4ECD-91D7-A22D9ED3B86E}" dt="2020-08-27T23:43:28.347" v="8809" actId="692"/>
          <ac:picMkLst>
            <pc:docMk/>
            <pc:sldMk cId="4110891781" sldId="431"/>
            <ac:picMk id="7" creationId="{46D5A0A1-26AD-48DE-9864-1CF7AA3AC563}"/>
          </ac:picMkLst>
        </pc:picChg>
        <pc:picChg chg="del">
          <ac:chgData name="Felipe Lopes" userId="5e1906ad6e62ae9a" providerId="LiveId" clId="{8B1B7EE6-342E-4ECD-91D7-A22D9ED3B86E}" dt="2020-08-27T23:40:43.574" v="8795" actId="478"/>
          <ac:picMkLst>
            <pc:docMk/>
            <pc:sldMk cId="4110891781" sldId="431"/>
            <ac:picMk id="9" creationId="{D7877E3D-A683-4EA4-B6A9-F148B16B8B6F}"/>
          </ac:picMkLst>
        </pc:picChg>
        <pc:cxnChg chg="mod">
          <ac:chgData name="Felipe Lopes" userId="5e1906ad6e62ae9a" providerId="LiveId" clId="{8B1B7EE6-342E-4ECD-91D7-A22D9ED3B86E}" dt="2020-08-27T23:44:05.881" v="8817" actId="14100"/>
          <ac:cxnSpMkLst>
            <pc:docMk/>
            <pc:sldMk cId="4110891781" sldId="431"/>
            <ac:cxnSpMk id="23" creationId="{6496250B-C9A9-403E-B411-01E48266798D}"/>
          </ac:cxnSpMkLst>
        </pc:cxnChg>
        <pc:cxnChg chg="mod">
          <ac:chgData name="Felipe Lopes" userId="5e1906ad6e62ae9a" providerId="LiveId" clId="{8B1B7EE6-342E-4ECD-91D7-A22D9ED3B86E}" dt="2020-08-27T23:45:33.450" v="8837" actId="14100"/>
          <ac:cxnSpMkLst>
            <pc:docMk/>
            <pc:sldMk cId="4110891781" sldId="431"/>
            <ac:cxnSpMk id="35" creationId="{C9D8D73E-6789-49E3-8E21-04A800606B42}"/>
          </ac:cxnSpMkLst>
        </pc:cxnChg>
        <pc:cxnChg chg="del mod">
          <ac:chgData name="Felipe Lopes" userId="5e1906ad6e62ae9a" providerId="LiveId" clId="{8B1B7EE6-342E-4ECD-91D7-A22D9ED3B86E}" dt="2020-08-27T23:45:30.478" v="8836" actId="478"/>
          <ac:cxnSpMkLst>
            <pc:docMk/>
            <pc:sldMk cId="4110891781" sldId="431"/>
            <ac:cxnSpMk id="50" creationId="{EE0B0FC7-9BEE-4339-B2BF-7B0F5E760B50}"/>
          </ac:cxnSpMkLst>
        </pc:cxnChg>
        <pc:cxnChg chg="mod">
          <ac:chgData name="Felipe Lopes" userId="5e1906ad6e62ae9a" providerId="LiveId" clId="{8B1B7EE6-342E-4ECD-91D7-A22D9ED3B86E}" dt="2020-08-27T23:44:56.337" v="8831" actId="14100"/>
          <ac:cxnSpMkLst>
            <pc:docMk/>
            <pc:sldMk cId="4110891781" sldId="431"/>
            <ac:cxnSpMk id="52" creationId="{D45A6043-ED59-4772-A1B7-1818F1E301DA}"/>
          </ac:cxnSpMkLst>
        </pc:cxnChg>
        <pc:cxnChg chg="mod">
          <ac:chgData name="Felipe Lopes" userId="5e1906ad6e62ae9a" providerId="LiveId" clId="{8B1B7EE6-342E-4ECD-91D7-A22D9ED3B86E}" dt="2020-08-27T23:47:44.489" v="8869" actId="14100"/>
          <ac:cxnSpMkLst>
            <pc:docMk/>
            <pc:sldMk cId="4110891781" sldId="431"/>
            <ac:cxnSpMk id="56" creationId="{77CD2E7A-0F8B-41BA-B5B1-E23F73568F24}"/>
          </ac:cxnSpMkLst>
        </pc:cxnChg>
        <pc:cxnChg chg="mod">
          <ac:chgData name="Felipe Lopes" userId="5e1906ad6e62ae9a" providerId="LiveId" clId="{8B1B7EE6-342E-4ECD-91D7-A22D9ED3B86E}" dt="2020-08-27T23:44:17.127" v="8820" actId="14100"/>
          <ac:cxnSpMkLst>
            <pc:docMk/>
            <pc:sldMk cId="4110891781" sldId="431"/>
            <ac:cxnSpMk id="58" creationId="{DF1E472B-8859-4600-8BF9-FFD846E59B05}"/>
          </ac:cxnSpMkLst>
        </pc:cxnChg>
        <pc:cxnChg chg="del">
          <ac:chgData name="Felipe Lopes" userId="5e1906ad6e62ae9a" providerId="LiveId" clId="{8B1B7EE6-342E-4ECD-91D7-A22D9ED3B86E}" dt="2020-08-27T23:43:54.449" v="8815" actId="478"/>
          <ac:cxnSpMkLst>
            <pc:docMk/>
            <pc:sldMk cId="4110891781" sldId="431"/>
            <ac:cxnSpMk id="59" creationId="{AB52617C-69C7-49DC-81E4-C18B9D589896}"/>
          </ac:cxnSpMkLst>
        </pc:cxnChg>
        <pc:cxnChg chg="del">
          <ac:chgData name="Felipe Lopes" userId="5e1906ad6e62ae9a" providerId="LiveId" clId="{8B1B7EE6-342E-4ECD-91D7-A22D9ED3B86E}" dt="2020-08-27T23:43:43.860" v="8813" actId="478"/>
          <ac:cxnSpMkLst>
            <pc:docMk/>
            <pc:sldMk cId="4110891781" sldId="431"/>
            <ac:cxnSpMk id="65" creationId="{464009ED-81D5-4EA3-A05B-1F92805B8BDF}"/>
          </ac:cxnSpMkLst>
        </pc:cxnChg>
      </pc:sldChg>
      <pc:sldChg chg="delSp modSp add del mod">
        <pc:chgData name="Felipe Lopes" userId="5e1906ad6e62ae9a" providerId="LiveId" clId="{8B1B7EE6-342E-4ECD-91D7-A22D9ED3B86E}" dt="2020-08-28T00:17:53.121" v="9361" actId="47"/>
        <pc:sldMkLst>
          <pc:docMk/>
          <pc:sldMk cId="3237887365" sldId="432"/>
        </pc:sldMkLst>
        <pc:spChg chg="mod">
          <ac:chgData name="Felipe Lopes" userId="5e1906ad6e62ae9a" providerId="LiveId" clId="{8B1B7EE6-342E-4ECD-91D7-A22D9ED3B86E}" dt="2020-08-27T23:58:27.271" v="9045" actId="20577"/>
          <ac:spMkLst>
            <pc:docMk/>
            <pc:sldMk cId="3237887365" sldId="432"/>
            <ac:spMk id="17" creationId="{96DD2270-35BD-48BE-AC23-9D9D82C4C1FC}"/>
          </ac:spMkLst>
        </pc:sp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9" creationId="{24743055-D815-4805-94EA-C8693D829C93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11" creationId="{91C69523-B4F7-407E-947B-1B94BBF1E629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14" creationId="{B6C68790-8B03-4419-BFC3-59DDA2D5AAAB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37" creationId="{2765B1B6-663F-412B-B945-898BFD6C4065}"/>
          </ac:picMkLst>
        </pc:picChg>
        <pc:picChg chg="del">
          <ac:chgData name="Felipe Lopes" userId="5e1906ad6e62ae9a" providerId="LiveId" clId="{8B1B7EE6-342E-4ECD-91D7-A22D9ED3B86E}" dt="2020-08-27T23:56:37.046" v="8973" actId="478"/>
          <ac:picMkLst>
            <pc:docMk/>
            <pc:sldMk cId="3237887365" sldId="432"/>
            <ac:picMk id="38" creationId="{C58D5EB4-8466-48C3-897A-F81DFF0DF27E}"/>
          </ac:picMkLst>
        </pc:picChg>
      </pc:sldChg>
      <pc:sldChg chg="addSp delSp modSp add mod ord modAnim">
        <pc:chgData name="Felipe Lopes" userId="5e1906ad6e62ae9a" providerId="LiveId" clId="{8B1B7EE6-342E-4ECD-91D7-A22D9ED3B86E}" dt="2020-08-28T04:02:37.702" v="13960" actId="478"/>
        <pc:sldMkLst>
          <pc:docMk/>
          <pc:sldMk cId="584214220" sldId="433"/>
        </pc:sldMkLst>
        <pc:spChg chg="add mod">
          <ac:chgData name="Felipe Lopes" userId="5e1906ad6e62ae9a" providerId="LiveId" clId="{8B1B7EE6-342E-4ECD-91D7-A22D9ED3B86E}" dt="2020-08-28T03:09:33.477" v="12902" actId="1076"/>
          <ac:spMkLst>
            <pc:docMk/>
            <pc:sldMk cId="584214220" sldId="433"/>
            <ac:spMk id="2" creationId="{44D8C77D-0FE0-495C-8F9B-E8BD09379752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584214220" sldId="433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584214220" sldId="433"/>
            <ac:spMk id="16" creationId="{0BD3E1E2-854A-4AC6-9B63-0A48390FB5D6}"/>
          </ac:spMkLst>
        </pc:spChg>
        <pc:spChg chg="add mod">
          <ac:chgData name="Felipe Lopes" userId="5e1906ad6e62ae9a" providerId="LiveId" clId="{8B1B7EE6-342E-4ECD-91D7-A22D9ED3B86E}" dt="2020-08-27T23:59:53.747" v="9083" actId="1076"/>
          <ac:spMkLst>
            <pc:docMk/>
            <pc:sldMk cId="584214220" sldId="433"/>
            <ac:spMk id="18" creationId="{FB1CED05-0475-436F-AF36-0FF13E498E27}"/>
          </ac:spMkLst>
        </pc:spChg>
        <pc:spChg chg="add mod">
          <ac:chgData name="Felipe Lopes" userId="5e1906ad6e62ae9a" providerId="LiveId" clId="{8B1B7EE6-342E-4ECD-91D7-A22D9ED3B86E}" dt="2020-08-28T03:08:58.185" v="12852" actId="1076"/>
          <ac:spMkLst>
            <pc:docMk/>
            <pc:sldMk cId="584214220" sldId="433"/>
            <ac:spMk id="19" creationId="{F2A3086B-D43C-47CB-957D-47BC03D94601}"/>
          </ac:spMkLst>
        </pc:spChg>
        <pc:spChg chg="del">
          <ac:chgData name="Felipe Lopes" userId="5e1906ad6e62ae9a" providerId="LiveId" clId="{8B1B7EE6-342E-4ECD-91D7-A22D9ED3B86E}" dt="2020-08-28T04:02:37.702" v="13960" actId="478"/>
          <ac:spMkLst>
            <pc:docMk/>
            <pc:sldMk cId="584214220" sldId="433"/>
            <ac:spMk id="32" creationId="{C6F93707-1DB1-4E2E-88C0-3A4C4FF5495D}"/>
          </ac:spMkLst>
        </pc:spChg>
        <pc:picChg chg="add del">
          <ac:chgData name="Felipe Lopes" userId="5e1906ad6e62ae9a" providerId="LiveId" clId="{8B1B7EE6-342E-4ECD-91D7-A22D9ED3B86E}" dt="2020-08-28T00:16:44.289" v="9352" actId="478"/>
          <ac:picMkLst>
            <pc:docMk/>
            <pc:sldMk cId="584214220" sldId="433"/>
            <ac:picMk id="38" creationId="{C58D5EB4-8466-48C3-897A-F81DFF0DF27E}"/>
          </ac:picMkLst>
        </pc:picChg>
      </pc:sldChg>
      <pc:sldChg chg="addSp delSp modSp add mod delAnim modAnim">
        <pc:chgData name="Felipe Lopes" userId="5e1906ad6e62ae9a" providerId="LiveId" clId="{8B1B7EE6-342E-4ECD-91D7-A22D9ED3B86E}" dt="2020-08-28T04:02:21.721" v="13956" actId="478"/>
        <pc:sldMkLst>
          <pc:docMk/>
          <pc:sldMk cId="1094011285" sldId="434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094011285" sldId="434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1094011285" sldId="434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50:38.132" v="9865" actId="403"/>
          <ac:spMkLst>
            <pc:docMk/>
            <pc:sldMk cId="1094011285" sldId="434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14:15.162" v="9261" actId="478"/>
          <ac:spMkLst>
            <pc:docMk/>
            <pc:sldMk cId="1094011285" sldId="434"/>
            <ac:spMk id="18" creationId="{FB1CED05-0475-436F-AF36-0FF13E498E27}"/>
          </ac:spMkLst>
        </pc:spChg>
        <pc:spChg chg="add del mod ord">
          <ac:chgData name="Felipe Lopes" userId="5e1906ad6e62ae9a" providerId="LiveId" clId="{8B1B7EE6-342E-4ECD-91D7-A22D9ED3B86E}" dt="2020-08-28T00:17:12.038" v="9358" actId="478"/>
          <ac:spMkLst>
            <pc:docMk/>
            <pc:sldMk cId="1094011285" sldId="434"/>
            <ac:spMk id="23" creationId="{ECE3DBA9-DDF3-4BFE-BF1B-844B7286FF54}"/>
          </ac:spMkLst>
        </pc:spChg>
        <pc:spChg chg="add del mod ord">
          <ac:chgData name="Felipe Lopes" userId="5e1906ad6e62ae9a" providerId="LiveId" clId="{8B1B7EE6-342E-4ECD-91D7-A22D9ED3B86E}" dt="2020-08-28T00:50:51.908" v="9867" actId="478"/>
          <ac:spMkLst>
            <pc:docMk/>
            <pc:sldMk cId="1094011285" sldId="434"/>
            <ac:spMk id="28" creationId="{066CB3A1-8798-4BAA-9F18-74B3E1587C58}"/>
          </ac:spMkLst>
        </pc:spChg>
        <pc:spChg chg="add mod">
          <ac:chgData name="Felipe Lopes" userId="5e1906ad6e62ae9a" providerId="LiveId" clId="{8B1B7EE6-342E-4ECD-91D7-A22D9ED3B86E}" dt="2020-08-28T00:50:56.819" v="9868"/>
          <ac:spMkLst>
            <pc:docMk/>
            <pc:sldMk cId="1094011285" sldId="434"/>
            <ac:spMk id="31" creationId="{B7740A9A-813B-4C73-96D5-8E5CC8B24810}"/>
          </ac:spMkLst>
        </pc:spChg>
        <pc:spChg chg="del">
          <ac:chgData name="Felipe Lopes" userId="5e1906ad6e62ae9a" providerId="LiveId" clId="{8B1B7EE6-342E-4ECD-91D7-A22D9ED3B86E}" dt="2020-08-28T04:02:21.721" v="13956" actId="478"/>
          <ac:spMkLst>
            <pc:docMk/>
            <pc:sldMk cId="1094011285" sldId="434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0:17:10.110" v="9357" actId="1076"/>
          <ac:picMkLst>
            <pc:docMk/>
            <pc:sldMk cId="1094011285" sldId="434"/>
            <ac:picMk id="2" creationId="{95F8EDBE-FBA1-4105-AB6E-21D17B9DFB59}"/>
          </ac:picMkLst>
        </pc:picChg>
        <pc:picChg chg="add mod">
          <ac:chgData name="Felipe Lopes" userId="5e1906ad6e62ae9a" providerId="LiveId" clId="{8B1B7EE6-342E-4ECD-91D7-A22D9ED3B86E}" dt="2020-08-28T00:16:04.834" v="9339" actId="1076"/>
          <ac:picMkLst>
            <pc:docMk/>
            <pc:sldMk cId="1094011285" sldId="434"/>
            <ac:picMk id="3" creationId="{CB07151A-7691-4848-8FC7-A2AB506D0E9A}"/>
          </ac:picMkLst>
        </pc:picChg>
        <pc:picChg chg="add mod ord">
          <ac:chgData name="Felipe Lopes" userId="5e1906ad6e62ae9a" providerId="LiveId" clId="{8B1B7EE6-342E-4ECD-91D7-A22D9ED3B86E}" dt="2020-08-28T00:16:27.020" v="9346" actId="166"/>
          <ac:picMkLst>
            <pc:docMk/>
            <pc:sldMk cId="1094011285" sldId="434"/>
            <ac:picMk id="4" creationId="{343072F5-989F-44CE-BA65-FB119E114953}"/>
          </ac:picMkLst>
        </pc:picChg>
        <pc:picChg chg="add mod ord">
          <ac:chgData name="Felipe Lopes" userId="5e1906ad6e62ae9a" providerId="LiveId" clId="{8B1B7EE6-342E-4ECD-91D7-A22D9ED3B86E}" dt="2020-08-28T00:50:16.784" v="9829" actId="167"/>
          <ac:picMkLst>
            <pc:docMk/>
            <pc:sldMk cId="1094011285" sldId="434"/>
            <ac:picMk id="6" creationId="{0382438F-A6D3-46B0-8E6C-4264C1343745}"/>
          </ac:picMkLst>
        </pc:picChg>
        <pc:picChg chg="add mod">
          <ac:chgData name="Felipe Lopes" userId="5e1906ad6e62ae9a" providerId="LiveId" clId="{8B1B7EE6-342E-4ECD-91D7-A22D9ED3B86E}" dt="2020-08-28T00:50:09.364" v="9826" actId="1076"/>
          <ac:picMkLst>
            <pc:docMk/>
            <pc:sldMk cId="1094011285" sldId="434"/>
            <ac:picMk id="7" creationId="{8626CE8E-8F26-4F24-BF38-395AAB6CC649}"/>
          </ac:picMkLst>
        </pc:picChg>
        <pc:picChg chg="del">
          <ac:chgData name="Felipe Lopes" userId="5e1906ad6e62ae9a" providerId="LiveId" clId="{8B1B7EE6-342E-4ECD-91D7-A22D9ED3B86E}" dt="2020-08-28T00:14:20.474" v="9262" actId="478"/>
          <ac:picMkLst>
            <pc:docMk/>
            <pc:sldMk cId="1094011285" sldId="434"/>
            <ac:picMk id="9" creationId="{24743055-D815-4805-94EA-C8693D829C93}"/>
          </ac:picMkLst>
        </pc:picChg>
        <pc:picChg chg="del">
          <ac:chgData name="Felipe Lopes" userId="5e1906ad6e62ae9a" providerId="LiveId" clId="{8B1B7EE6-342E-4ECD-91D7-A22D9ED3B86E}" dt="2020-08-28T00:14:20.474" v="9262" actId="478"/>
          <ac:picMkLst>
            <pc:docMk/>
            <pc:sldMk cId="1094011285" sldId="434"/>
            <ac:picMk id="11" creationId="{91C69523-B4F7-407E-947B-1B94BBF1E629}"/>
          </ac:picMkLst>
        </pc:picChg>
        <pc:picChg chg="del">
          <ac:chgData name="Felipe Lopes" userId="5e1906ad6e62ae9a" providerId="LiveId" clId="{8B1B7EE6-342E-4ECD-91D7-A22D9ED3B86E}" dt="2020-08-28T00:14:20.474" v="9262" actId="478"/>
          <ac:picMkLst>
            <pc:docMk/>
            <pc:sldMk cId="1094011285" sldId="434"/>
            <ac:picMk id="14" creationId="{B6C68790-8B03-4419-BFC3-59DDA2D5AAAB}"/>
          </ac:picMkLst>
        </pc:picChg>
        <pc:picChg chg="del">
          <ac:chgData name="Felipe Lopes" userId="5e1906ad6e62ae9a" providerId="LiveId" clId="{8B1B7EE6-342E-4ECD-91D7-A22D9ED3B86E}" dt="2020-08-28T00:14:23.505" v="9263" actId="478"/>
          <ac:picMkLst>
            <pc:docMk/>
            <pc:sldMk cId="1094011285" sldId="434"/>
            <ac:picMk id="37" creationId="{2765B1B6-663F-412B-B945-898BFD6C4065}"/>
          </ac:picMkLst>
        </pc:picChg>
        <pc:picChg chg="del">
          <ac:chgData name="Felipe Lopes" userId="5e1906ad6e62ae9a" providerId="LiveId" clId="{8B1B7EE6-342E-4ECD-91D7-A22D9ED3B86E}" dt="2020-08-28T00:14:23.505" v="9263" actId="478"/>
          <ac:picMkLst>
            <pc:docMk/>
            <pc:sldMk cId="1094011285" sldId="434"/>
            <ac:picMk id="38" creationId="{C58D5EB4-8466-48C3-897A-F81DFF0DF27E}"/>
          </ac:picMkLst>
        </pc:picChg>
      </pc:sldChg>
      <pc:sldChg chg="addSp delSp modSp add mod delAnim modAnim">
        <pc:chgData name="Felipe Lopes" userId="5e1906ad6e62ae9a" providerId="LiveId" clId="{8B1B7EE6-342E-4ECD-91D7-A22D9ED3B86E}" dt="2020-08-28T04:02:12.298" v="13954" actId="478"/>
        <pc:sldMkLst>
          <pc:docMk/>
          <pc:sldMk cId="1789994808" sldId="43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789994808" sldId="43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1789994808" sldId="435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59:14.546" v="10008" actId="20577"/>
          <ac:spMkLst>
            <pc:docMk/>
            <pc:sldMk cId="1789994808" sldId="435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19:50.860" v="9363" actId="478"/>
          <ac:spMkLst>
            <pc:docMk/>
            <pc:sldMk cId="1789994808" sldId="435"/>
            <ac:spMk id="28" creationId="{066CB3A1-8798-4BAA-9F18-74B3E1587C58}"/>
          </ac:spMkLst>
        </pc:spChg>
        <pc:spChg chg="add mod">
          <ac:chgData name="Felipe Lopes" userId="5e1906ad6e62ae9a" providerId="LiveId" clId="{8B1B7EE6-342E-4ECD-91D7-A22D9ED3B86E}" dt="2020-08-28T00:58:09.690" v="9937"/>
          <ac:spMkLst>
            <pc:docMk/>
            <pc:sldMk cId="1789994808" sldId="435"/>
            <ac:spMk id="29" creationId="{B4B840A1-6F06-4F8E-B1BA-EFA13823452E}"/>
          </ac:spMkLst>
        </pc:spChg>
        <pc:spChg chg="del">
          <ac:chgData name="Felipe Lopes" userId="5e1906ad6e62ae9a" providerId="LiveId" clId="{8B1B7EE6-342E-4ECD-91D7-A22D9ED3B86E}" dt="2020-08-28T04:02:12.298" v="13954" actId="478"/>
          <ac:spMkLst>
            <pc:docMk/>
            <pc:sldMk cId="1789994808" sldId="435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0:19:53.144" v="9364" actId="478"/>
          <ac:picMkLst>
            <pc:docMk/>
            <pc:sldMk cId="1789994808" sldId="435"/>
            <ac:picMk id="2" creationId="{95F8EDBE-FBA1-4105-AB6E-21D17B9DFB59}"/>
          </ac:picMkLst>
        </pc:picChg>
        <pc:picChg chg="del">
          <ac:chgData name="Felipe Lopes" userId="5e1906ad6e62ae9a" providerId="LiveId" clId="{8B1B7EE6-342E-4ECD-91D7-A22D9ED3B86E}" dt="2020-08-28T00:19:50.860" v="9363" actId="478"/>
          <ac:picMkLst>
            <pc:docMk/>
            <pc:sldMk cId="1789994808" sldId="435"/>
            <ac:picMk id="3" creationId="{CB07151A-7691-4848-8FC7-A2AB506D0E9A}"/>
          </ac:picMkLst>
        </pc:picChg>
        <pc:picChg chg="del">
          <ac:chgData name="Felipe Lopes" userId="5e1906ad6e62ae9a" providerId="LiveId" clId="{8B1B7EE6-342E-4ECD-91D7-A22D9ED3B86E}" dt="2020-08-28T00:19:50.860" v="9363" actId="478"/>
          <ac:picMkLst>
            <pc:docMk/>
            <pc:sldMk cId="1789994808" sldId="435"/>
            <ac:picMk id="4" creationId="{343072F5-989F-44CE-BA65-FB119E114953}"/>
          </ac:picMkLst>
        </pc:picChg>
        <pc:picChg chg="add mod ord">
          <ac:chgData name="Felipe Lopes" userId="5e1906ad6e62ae9a" providerId="LiveId" clId="{8B1B7EE6-342E-4ECD-91D7-A22D9ED3B86E}" dt="2020-08-28T00:54:15.774" v="9896" actId="1076"/>
          <ac:picMkLst>
            <pc:docMk/>
            <pc:sldMk cId="1789994808" sldId="435"/>
            <ac:picMk id="7" creationId="{7A84D736-2A85-46BE-B827-DF4871AA32D0}"/>
          </ac:picMkLst>
        </pc:picChg>
        <pc:picChg chg="add mod">
          <ac:chgData name="Felipe Lopes" userId="5e1906ad6e62ae9a" providerId="LiveId" clId="{8B1B7EE6-342E-4ECD-91D7-A22D9ED3B86E}" dt="2020-08-28T00:54:09.237" v="9895" actId="692"/>
          <ac:picMkLst>
            <pc:docMk/>
            <pc:sldMk cId="1789994808" sldId="435"/>
            <ac:picMk id="9" creationId="{65732181-609F-44B0-8100-04ADEB9178B4}"/>
          </ac:picMkLst>
        </pc:picChg>
        <pc:picChg chg="add mod">
          <ac:chgData name="Felipe Lopes" userId="5e1906ad6e62ae9a" providerId="LiveId" clId="{8B1B7EE6-342E-4ECD-91D7-A22D9ED3B86E}" dt="2020-08-28T00:54:09.237" v="9895" actId="692"/>
          <ac:picMkLst>
            <pc:docMk/>
            <pc:sldMk cId="1789994808" sldId="435"/>
            <ac:picMk id="11" creationId="{71E55437-EEA3-4049-BDF0-462B99371B33}"/>
          </ac:picMkLst>
        </pc:picChg>
        <pc:picChg chg="add mod ord">
          <ac:chgData name="Felipe Lopes" userId="5e1906ad6e62ae9a" providerId="LiveId" clId="{8B1B7EE6-342E-4ECD-91D7-A22D9ED3B86E}" dt="2020-08-28T00:56:14.441" v="9903" actId="167"/>
          <ac:picMkLst>
            <pc:docMk/>
            <pc:sldMk cId="1789994808" sldId="435"/>
            <ac:picMk id="13" creationId="{C2735811-4D87-4226-B373-6E6422485FAE}"/>
          </ac:picMkLst>
        </pc:picChg>
        <pc:picChg chg="add mod">
          <ac:chgData name="Felipe Lopes" userId="5e1906ad6e62ae9a" providerId="LiveId" clId="{8B1B7EE6-342E-4ECD-91D7-A22D9ED3B86E}" dt="2020-08-28T00:57:23.923" v="9911" actId="1076"/>
          <ac:picMkLst>
            <pc:docMk/>
            <pc:sldMk cId="1789994808" sldId="435"/>
            <ac:picMk id="18" creationId="{B4EEC314-8F65-4541-AA41-1A1AE3B58DDD}"/>
          </ac:picMkLst>
        </pc:picChg>
      </pc:sldChg>
      <pc:sldChg chg="addSp delSp modSp add mod modAnim">
        <pc:chgData name="Felipe Lopes" userId="5e1906ad6e62ae9a" providerId="LiveId" clId="{8B1B7EE6-342E-4ECD-91D7-A22D9ED3B86E}" dt="2020-08-28T04:02:34.084" v="13959" actId="478"/>
        <pc:sldMkLst>
          <pc:docMk/>
          <pc:sldMk cId="2944246902" sldId="43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944246902" sldId="436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0:30:43.145" v="9534" actId="20577"/>
          <ac:spMkLst>
            <pc:docMk/>
            <pc:sldMk cId="2944246902" sldId="436"/>
            <ac:spMk id="17" creationId="{96DD2270-35BD-48BE-AC23-9D9D82C4C1FC}"/>
          </ac:spMkLst>
        </pc:spChg>
        <pc:spChg chg="add mod">
          <ac:chgData name="Felipe Lopes" userId="5e1906ad6e62ae9a" providerId="LiveId" clId="{8B1B7EE6-342E-4ECD-91D7-A22D9ED3B86E}" dt="2020-08-28T00:32:04.744" v="9537" actId="1076"/>
          <ac:spMkLst>
            <pc:docMk/>
            <pc:sldMk cId="2944246902" sldId="436"/>
            <ac:spMk id="21" creationId="{2923D25C-35D0-45F7-8C5C-106E3C3FD498}"/>
          </ac:spMkLst>
        </pc:spChg>
        <pc:spChg chg="del">
          <ac:chgData name="Felipe Lopes" userId="5e1906ad6e62ae9a" providerId="LiveId" clId="{8B1B7EE6-342E-4ECD-91D7-A22D9ED3B86E}" dt="2020-08-28T04:02:34.084" v="13959" actId="478"/>
          <ac:spMkLst>
            <pc:docMk/>
            <pc:sldMk cId="2944246902" sldId="436"/>
            <ac:spMk id="54" creationId="{63B3D17D-897F-4912-A0EC-256D41426C9B}"/>
          </ac:spMkLst>
        </pc:spChg>
        <pc:spChg chg="mod">
          <ac:chgData name="Felipe Lopes" userId="5e1906ad6e62ae9a" providerId="LiveId" clId="{8B1B7EE6-342E-4ECD-91D7-A22D9ED3B86E}" dt="2020-08-28T00:32:41.389" v="9542" actId="1076"/>
          <ac:spMkLst>
            <pc:docMk/>
            <pc:sldMk cId="2944246902" sldId="436"/>
            <ac:spMk id="76" creationId="{BAE2BF15-A229-4072-8544-8DE664EBE3A6}"/>
          </ac:spMkLst>
        </pc:spChg>
        <pc:spChg chg="mod">
          <ac:chgData name="Felipe Lopes" userId="5e1906ad6e62ae9a" providerId="LiveId" clId="{8B1B7EE6-342E-4ECD-91D7-A22D9ED3B86E}" dt="2020-08-28T00:32:33.590" v="9541" actId="1076"/>
          <ac:spMkLst>
            <pc:docMk/>
            <pc:sldMk cId="2944246902" sldId="436"/>
            <ac:spMk id="77" creationId="{C30769C4-690F-4A38-A992-FB54FF90589D}"/>
          </ac:spMkLst>
        </pc:spChg>
        <pc:cxnChg chg="add mod">
          <ac:chgData name="Felipe Lopes" userId="5e1906ad6e62ae9a" providerId="LiveId" clId="{8B1B7EE6-342E-4ECD-91D7-A22D9ED3B86E}" dt="2020-08-28T00:31:58.572" v="9536" actId="1076"/>
          <ac:cxnSpMkLst>
            <pc:docMk/>
            <pc:sldMk cId="2944246902" sldId="436"/>
            <ac:cxnSpMk id="22" creationId="{AD994BCC-5118-4FD2-ADCE-FB423BCC8401}"/>
          </ac:cxnSpMkLst>
        </pc:cxnChg>
      </pc:sldChg>
      <pc:sldChg chg="addSp delSp modSp add del mod modAnim">
        <pc:chgData name="Felipe Lopes" userId="5e1906ad6e62ae9a" providerId="LiveId" clId="{8B1B7EE6-342E-4ECD-91D7-A22D9ED3B86E}" dt="2020-08-28T00:29:48.871" v="9508" actId="2696"/>
        <pc:sldMkLst>
          <pc:docMk/>
          <pc:sldMk cId="3578871882" sldId="436"/>
        </pc:sldMkLst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" creationId="{B69425EE-D8F2-4438-8312-5A39458B2BD7}"/>
          </ac:spMkLst>
        </pc:spChg>
        <pc:spChg chg="mod">
          <ac:chgData name="Felipe Lopes" userId="5e1906ad6e62ae9a" providerId="LiveId" clId="{8B1B7EE6-342E-4ECD-91D7-A22D9ED3B86E}" dt="2020-08-28T00:20:31.673" v="9386" actId="20577"/>
          <ac:spMkLst>
            <pc:docMk/>
            <pc:sldMk cId="3578871882" sldId="43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20:51.642" v="9423" actId="20577"/>
          <ac:spMkLst>
            <pc:docMk/>
            <pc:sldMk cId="3578871882" sldId="436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36" creationId="{7908FACD-39BF-4F8E-A0FB-1B55D6248181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0" creationId="{FD2CBB8A-AB74-432D-9E50-01B0F64774F2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1" creationId="{4A1D0FDF-DB4A-4176-9C25-3164A9ECCC6E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5" creationId="{B2CA7C36-38C8-413C-89DB-92449E296F5A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46" creationId="{607FAB80-C475-4995-8F21-0C57A7238338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4" creationId="{CCA4D6A1-E9F9-4D34-8DC3-9582E9F2B1B9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5" creationId="{A6BEC827-9600-4804-A712-E2EB81F80114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6" creationId="{3793937C-457B-40F0-B579-7CDB6922F121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7" creationId="{883140FD-BA6C-44DA-9BE4-08CE9C2B20AC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8" creationId="{0308D036-3D31-4639-A3A7-2B3AB2FDB9B7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69" creationId="{CF251531-2995-4C93-A2DA-FE57DB7DE699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70" creationId="{E2A2E8CE-5C7F-4044-8667-E5ABA8EF8E23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71" creationId="{FA4C3A51-B243-4123-8DF0-6C033E3F812E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72" creationId="{606407B0-D320-4CC5-882F-7F26F146CA67}"/>
          </ac:spMkLst>
        </pc:spChg>
        <pc:spChg chg="add mod">
          <ac:chgData name="Felipe Lopes" userId="5e1906ad6e62ae9a" providerId="LiveId" clId="{8B1B7EE6-342E-4ECD-91D7-A22D9ED3B86E}" dt="2020-08-28T00:29:29.554" v="9506" actId="1076"/>
          <ac:spMkLst>
            <pc:docMk/>
            <pc:sldMk cId="3578871882" sldId="436"/>
            <ac:spMk id="76" creationId="{BAE2BF15-A229-4072-8544-8DE664EBE3A6}"/>
          </ac:spMkLst>
        </pc:spChg>
        <pc:spChg chg="add mod">
          <ac:chgData name="Felipe Lopes" userId="5e1906ad6e62ae9a" providerId="LiveId" clId="{8B1B7EE6-342E-4ECD-91D7-A22D9ED3B86E}" dt="2020-08-28T00:29:34.522" v="9507" actId="1076"/>
          <ac:spMkLst>
            <pc:docMk/>
            <pc:sldMk cId="3578871882" sldId="436"/>
            <ac:spMk id="77" creationId="{C30769C4-690F-4A38-A992-FB54FF90589D}"/>
          </ac:spMkLst>
        </pc:spChg>
        <pc:spChg chg="del">
          <ac:chgData name="Felipe Lopes" userId="5e1906ad6e62ae9a" providerId="LiveId" clId="{8B1B7EE6-342E-4ECD-91D7-A22D9ED3B86E}" dt="2020-08-28T00:20:18.993" v="9366" actId="478"/>
          <ac:spMkLst>
            <pc:docMk/>
            <pc:sldMk cId="3578871882" sldId="436"/>
            <ac:spMk id="82" creationId="{3FF98912-E37F-42A1-9E63-D963BF1449DD}"/>
          </ac:spMkLst>
        </pc:spChg>
        <pc:grpChg chg="del">
          <ac:chgData name="Felipe Lopes" userId="5e1906ad6e62ae9a" providerId="LiveId" clId="{8B1B7EE6-342E-4ECD-91D7-A22D9ED3B86E}" dt="2020-08-28T00:20:18.993" v="9366" actId="478"/>
          <ac:grpSpMkLst>
            <pc:docMk/>
            <pc:sldMk cId="3578871882" sldId="436"/>
            <ac:grpSpMk id="3" creationId="{A8B53814-396F-4C34-B882-030FA48AD476}"/>
          </ac:grpSpMkLst>
        </pc:grpChg>
        <pc:grpChg chg="del">
          <ac:chgData name="Felipe Lopes" userId="5e1906ad6e62ae9a" providerId="LiveId" clId="{8B1B7EE6-342E-4ECD-91D7-A22D9ED3B86E}" dt="2020-08-28T00:20:18.993" v="9366" actId="478"/>
          <ac:grpSpMkLst>
            <pc:docMk/>
            <pc:sldMk cId="3578871882" sldId="436"/>
            <ac:grpSpMk id="37" creationId="{C3634621-9750-472A-B336-BA10321CCFE7}"/>
          </ac:grpSpMkLst>
        </pc:grpChg>
        <pc:grpChg chg="del">
          <ac:chgData name="Felipe Lopes" userId="5e1906ad6e62ae9a" providerId="LiveId" clId="{8B1B7EE6-342E-4ECD-91D7-A22D9ED3B86E}" dt="2020-08-28T00:20:18.993" v="9366" actId="478"/>
          <ac:grpSpMkLst>
            <pc:docMk/>
            <pc:sldMk cId="3578871882" sldId="436"/>
            <ac:grpSpMk id="42" creationId="{37CFC932-A79E-4431-95D6-4D9DE01E2B87}"/>
          </ac:grpSpMkLst>
        </pc:grpChg>
        <pc:picChg chg="del">
          <ac:chgData name="Felipe Lopes" userId="5e1906ad6e62ae9a" providerId="LiveId" clId="{8B1B7EE6-342E-4ECD-91D7-A22D9ED3B86E}" dt="2020-08-28T00:20:18.993" v="9366" actId="478"/>
          <ac:picMkLst>
            <pc:docMk/>
            <pc:sldMk cId="3578871882" sldId="436"/>
            <ac:picMk id="6" creationId="{B45965A4-AF82-464B-B530-EDEC6D0F77E1}"/>
          </ac:picMkLst>
        </pc:picChg>
        <pc:picChg chg="add mod">
          <ac:chgData name="Felipe Lopes" userId="5e1906ad6e62ae9a" providerId="LiveId" clId="{8B1B7EE6-342E-4ECD-91D7-A22D9ED3B86E}" dt="2020-08-28T00:27:27.520" v="9454"/>
          <ac:picMkLst>
            <pc:docMk/>
            <pc:sldMk cId="3578871882" sldId="436"/>
            <ac:picMk id="7" creationId="{532415F6-1402-4924-9427-07AB8A95CC83}"/>
          </ac:picMkLst>
        </pc:picChg>
        <pc:picChg chg="add mod ord">
          <ac:chgData name="Felipe Lopes" userId="5e1906ad6e62ae9a" providerId="LiveId" clId="{8B1B7EE6-342E-4ECD-91D7-A22D9ED3B86E}" dt="2020-08-28T00:27:50.854" v="9459" actId="1076"/>
          <ac:picMkLst>
            <pc:docMk/>
            <pc:sldMk cId="3578871882" sldId="436"/>
            <ac:picMk id="9" creationId="{A2A9DC35-671A-4B43-9F4A-3B7AB466EEFC}"/>
          </ac:picMkLst>
        </pc:picChg>
        <pc:picChg chg="add mod">
          <ac:chgData name="Felipe Lopes" userId="5e1906ad6e62ae9a" providerId="LiveId" clId="{8B1B7EE6-342E-4ECD-91D7-A22D9ED3B86E}" dt="2020-08-28T00:27:35.517" v="9457" actId="692"/>
          <ac:picMkLst>
            <pc:docMk/>
            <pc:sldMk cId="3578871882" sldId="436"/>
            <ac:picMk id="11" creationId="{AD15520F-31FD-4983-8004-B849933B2816}"/>
          </ac:picMkLst>
        </pc:picChg>
        <pc:picChg chg="del">
          <ac:chgData name="Felipe Lopes" userId="5e1906ad6e62ae9a" providerId="LiveId" clId="{8B1B7EE6-342E-4ECD-91D7-A22D9ED3B86E}" dt="2020-08-28T00:20:18.993" v="9366" actId="478"/>
          <ac:picMkLst>
            <pc:docMk/>
            <pc:sldMk cId="3578871882" sldId="436"/>
            <ac:picMk id="35" creationId="{FBE0A62B-AE99-4E77-B110-37B486E33C20}"/>
          </ac:picMkLst>
        </pc:picChg>
        <pc:cxnChg chg="add">
          <ac:chgData name="Felipe Lopes" userId="5e1906ad6e62ae9a" providerId="LiveId" clId="{8B1B7EE6-342E-4ECD-91D7-A22D9ED3B86E}" dt="2020-08-28T00:28:02.522" v="9460" actId="11529"/>
          <ac:cxnSpMkLst>
            <pc:docMk/>
            <pc:sldMk cId="3578871882" sldId="436"/>
            <ac:cxnSpMk id="13" creationId="{8DAF99DC-79B1-4156-BE49-1A90C78378F6}"/>
          </ac:cxnSpMkLst>
        </pc:cxnChg>
        <pc:cxnChg chg="add mod">
          <ac:chgData name="Felipe Lopes" userId="5e1906ad6e62ae9a" providerId="LiveId" clId="{8B1B7EE6-342E-4ECD-91D7-A22D9ED3B86E}" dt="2020-08-28T00:28:07.173" v="9462" actId="1076"/>
          <ac:cxnSpMkLst>
            <pc:docMk/>
            <pc:sldMk cId="3578871882" sldId="436"/>
            <ac:cxnSpMk id="56" creationId="{2C4FB65D-F310-469D-B242-58038D6D0DAC}"/>
          </ac:cxnSpMkLst>
        </pc:cxnChg>
        <pc:cxnChg chg="add mod">
          <ac:chgData name="Felipe Lopes" userId="5e1906ad6e62ae9a" providerId="LiveId" clId="{8B1B7EE6-342E-4ECD-91D7-A22D9ED3B86E}" dt="2020-08-28T00:28:11.178" v="9464" actId="1076"/>
          <ac:cxnSpMkLst>
            <pc:docMk/>
            <pc:sldMk cId="3578871882" sldId="436"/>
            <ac:cxnSpMk id="73" creationId="{19B46761-75EF-4170-8052-652512504AA4}"/>
          </ac:cxnSpMkLst>
        </pc:cxnChg>
        <pc:cxnChg chg="add mod">
          <ac:chgData name="Felipe Lopes" userId="5e1906ad6e62ae9a" providerId="LiveId" clId="{8B1B7EE6-342E-4ECD-91D7-A22D9ED3B86E}" dt="2020-08-28T00:28:20.357" v="9468" actId="1076"/>
          <ac:cxnSpMkLst>
            <pc:docMk/>
            <pc:sldMk cId="3578871882" sldId="436"/>
            <ac:cxnSpMk id="74" creationId="{39EB4902-0355-47C0-8D95-43F5E1BEA153}"/>
          </ac:cxnSpMkLst>
        </pc:cxnChg>
        <pc:cxnChg chg="add mod">
          <ac:chgData name="Felipe Lopes" userId="5e1906ad6e62ae9a" providerId="LiveId" clId="{8B1B7EE6-342E-4ECD-91D7-A22D9ED3B86E}" dt="2020-08-28T00:28:26.869" v="9473" actId="1036"/>
          <ac:cxnSpMkLst>
            <pc:docMk/>
            <pc:sldMk cId="3578871882" sldId="436"/>
            <ac:cxnSpMk id="75" creationId="{C233D295-1410-48C3-9CE7-F9DFF62D9905}"/>
          </ac:cxnSpMkLst>
        </pc:cxnChg>
      </pc:sldChg>
      <pc:sldChg chg="delSp modSp add del mod">
        <pc:chgData name="Felipe Lopes" userId="5e1906ad6e62ae9a" providerId="LiveId" clId="{8B1B7EE6-342E-4ECD-91D7-A22D9ED3B86E}" dt="2020-08-28T00:51:06.734" v="9869" actId="47"/>
        <pc:sldMkLst>
          <pc:docMk/>
          <pc:sldMk cId="2505088875" sldId="437"/>
        </pc:sldMkLst>
        <pc:spChg chg="mod">
          <ac:chgData name="Felipe Lopes" userId="5e1906ad6e62ae9a" providerId="LiveId" clId="{8B1B7EE6-342E-4ECD-91D7-A22D9ED3B86E}" dt="2020-08-28T00:34:46.220" v="9576" actId="20577"/>
          <ac:spMkLst>
            <pc:docMk/>
            <pc:sldMk cId="2505088875" sldId="437"/>
            <ac:spMk id="17" creationId="{96DD2270-35BD-48BE-AC23-9D9D82C4C1FC}"/>
          </ac:spMkLst>
        </pc:spChg>
        <pc:picChg chg="del">
          <ac:chgData name="Felipe Lopes" userId="5e1906ad6e62ae9a" providerId="LiveId" clId="{8B1B7EE6-342E-4ECD-91D7-A22D9ED3B86E}" dt="2020-08-28T00:34:49.007" v="9577" actId="478"/>
          <ac:picMkLst>
            <pc:docMk/>
            <pc:sldMk cId="2505088875" sldId="437"/>
            <ac:picMk id="2" creationId="{95F8EDBE-FBA1-4105-AB6E-21D17B9DFB59}"/>
          </ac:picMkLst>
        </pc:picChg>
        <pc:picChg chg="mod">
          <ac:chgData name="Felipe Lopes" userId="5e1906ad6e62ae9a" providerId="LiveId" clId="{8B1B7EE6-342E-4ECD-91D7-A22D9ED3B86E}" dt="2020-08-28T00:34:55.029" v="9578" actId="1076"/>
          <ac:picMkLst>
            <pc:docMk/>
            <pc:sldMk cId="2505088875" sldId="437"/>
            <ac:picMk id="4" creationId="{343072F5-989F-44CE-BA65-FB119E114953}"/>
          </ac:picMkLst>
        </pc:picChg>
      </pc:sldChg>
      <pc:sldChg chg="addSp delSp modSp add mod delAnim modAnim">
        <pc:chgData name="Felipe Lopes" userId="5e1906ad6e62ae9a" providerId="LiveId" clId="{8B1B7EE6-342E-4ECD-91D7-A22D9ED3B86E}" dt="2020-08-28T04:02:52.384" v="13963" actId="478"/>
        <pc:sldMkLst>
          <pc:docMk/>
          <pc:sldMk cId="3886203545" sldId="43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886203545" sldId="438"/>
            <ac:spMk id="5" creationId="{00000000-0000-0000-0000-000000000000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12" creationId="{AAAC5DAE-ABFA-40BF-8ED4-3959D9C37A68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13" creationId="{DAC6BC84-67D1-45B7-AC75-D90BB855CE7D}"/>
          </ac:spMkLst>
        </pc:spChg>
        <pc:spChg chg="add mod">
          <ac:chgData name="Felipe Lopes" userId="5e1906ad6e62ae9a" providerId="LiveId" clId="{8B1B7EE6-342E-4ECD-91D7-A22D9ED3B86E}" dt="2020-08-28T00:42:28.764" v="9673" actId="20577"/>
          <ac:spMkLst>
            <pc:docMk/>
            <pc:sldMk cId="3886203545" sldId="438"/>
            <ac:spMk id="14" creationId="{DEBEE667-7B9E-4537-8321-AEA20886D5FB}"/>
          </ac:spMkLst>
        </pc:spChg>
        <pc:spChg chg="mod">
          <ac:chgData name="Felipe Lopes" userId="5e1906ad6e62ae9a" providerId="LiveId" clId="{8B1B7EE6-342E-4ECD-91D7-A22D9ED3B86E}" dt="2020-08-28T01:00:20.794" v="10050"/>
          <ac:spMkLst>
            <pc:docMk/>
            <pc:sldMk cId="3886203545" sldId="43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0:38:14.728" v="9599" actId="20577"/>
          <ac:spMkLst>
            <pc:docMk/>
            <pc:sldMk cId="3886203545" sldId="438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28" creationId="{306FC7A9-6610-41AC-9E51-DE5C3F5DF9C1}"/>
          </ac:spMkLst>
        </pc:spChg>
        <pc:spChg chg="del">
          <ac:chgData name="Felipe Lopes" userId="5e1906ad6e62ae9a" providerId="LiveId" clId="{8B1B7EE6-342E-4ECD-91D7-A22D9ED3B86E}" dt="2020-08-28T04:02:52.384" v="13963" actId="478"/>
          <ac:spMkLst>
            <pc:docMk/>
            <pc:sldMk cId="3886203545" sldId="438"/>
            <ac:spMk id="32" creationId="{C6F93707-1DB1-4E2E-88C0-3A4C4FF5495D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34" creationId="{FFEDC6B5-2C4B-481F-AAF0-ECF58ACC5424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36" creationId="{860A5F64-79A5-4E0D-9FB0-8AAE816530E0}"/>
          </ac:spMkLst>
        </pc:spChg>
        <pc:spChg chg="add mod">
          <ac:chgData name="Felipe Lopes" userId="5e1906ad6e62ae9a" providerId="LiveId" clId="{8B1B7EE6-342E-4ECD-91D7-A22D9ED3B86E}" dt="2020-08-28T00:42:55.180" v="9684" actId="27636"/>
          <ac:spMkLst>
            <pc:docMk/>
            <pc:sldMk cId="3886203545" sldId="438"/>
            <ac:spMk id="38" creationId="{F83612BA-6B81-4D9D-B487-1C20F6E51FA6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39" creationId="{0A884C47-3998-49C6-A953-AB0F5AB8FD81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41" creationId="{BE5EB62C-FC70-4055-BDA6-CAC425EBEA2D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42" creationId="{E04FE979-5ED0-4AB6-8421-6F4DC76B9C86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46" creationId="{C8879C44-01A9-4067-A8F7-AF27DBDE683F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0" creationId="{9A558F5B-D462-4489-A509-2FD79A664F6B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1" creationId="{4E0EFAC3-AE3A-493D-93CB-270D76EFFCAD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2" creationId="{9876EC5A-42CC-40EB-AF6C-855FA51112D0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4" creationId="{767172A1-9F17-4115-9FDE-3C8631A67181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55" creationId="{4C0AE703-C176-48C0-B372-0E0572A716CC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58" creationId="{BC7F2BFE-552F-418E-A324-2ACD6A719F11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1" creationId="{EA7E7F95-7E68-4959-842D-C14D2CA05113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3" creationId="{6591425E-6893-4845-A7A4-D661027B8243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65" creationId="{93BBDFB0-FD39-4B44-9970-9072496BAB37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7" creationId="{D1D0E27B-16DF-4E9F-89A8-35AF1CEC7D51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68" creationId="{579A6D45-8A37-48C6-8D29-3FBB8201A6B3}"/>
          </ac:spMkLst>
        </pc:spChg>
        <pc:spChg chg="mod">
          <ac:chgData name="Felipe Lopes" userId="5e1906ad6e62ae9a" providerId="LiveId" clId="{8B1B7EE6-342E-4ECD-91D7-A22D9ED3B86E}" dt="2020-08-28T00:49:06.880" v="9822" actId="14100"/>
          <ac:spMkLst>
            <pc:docMk/>
            <pc:sldMk cId="3886203545" sldId="438"/>
            <ac:spMk id="71" creationId="{550FC158-6B38-4D18-9890-3B924B5067D7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72" creationId="{82746CE1-5B93-4FBA-866E-C79FEC3FD3A6}"/>
          </ac:spMkLst>
        </pc:spChg>
        <pc:spChg chg="add mod">
          <ac:chgData name="Felipe Lopes" userId="5e1906ad6e62ae9a" providerId="LiveId" clId="{8B1B7EE6-342E-4ECD-91D7-A22D9ED3B86E}" dt="2020-08-28T00:42:14.491" v="9668" actId="20577"/>
          <ac:spMkLst>
            <pc:docMk/>
            <pc:sldMk cId="3886203545" sldId="438"/>
            <ac:spMk id="74" creationId="{5DE58729-B98B-4E6D-A940-F7BB856EAC33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76" creationId="{CBC447C1-E74E-4F64-BC39-3DE38A54831F}"/>
          </ac:spMkLst>
        </pc:spChg>
        <pc:spChg chg="add mod">
          <ac:chgData name="Felipe Lopes" userId="5e1906ad6e62ae9a" providerId="LiveId" clId="{8B1B7EE6-342E-4ECD-91D7-A22D9ED3B86E}" dt="2020-08-28T00:42:03.360" v="9656" actId="14100"/>
          <ac:spMkLst>
            <pc:docMk/>
            <pc:sldMk cId="3886203545" sldId="438"/>
            <ac:spMk id="77" creationId="{1A7178FE-10DE-48C6-9192-8F0F88BBF9A2}"/>
          </ac:spMkLst>
        </pc:spChg>
        <pc:spChg chg="add mod">
          <ac:chgData name="Felipe Lopes" userId="5e1906ad6e62ae9a" providerId="LiveId" clId="{8B1B7EE6-342E-4ECD-91D7-A22D9ED3B86E}" dt="2020-08-28T00:43:18.530" v="9692" actId="20577"/>
          <ac:spMkLst>
            <pc:docMk/>
            <pc:sldMk cId="3886203545" sldId="438"/>
            <ac:spMk id="78" creationId="{00AB950F-F835-416C-8B05-A847617742B1}"/>
          </ac:spMkLst>
        </pc:spChg>
        <pc:spChg chg="del">
          <ac:chgData name="Felipe Lopes" userId="5e1906ad6e62ae9a" providerId="LiveId" clId="{8B1B7EE6-342E-4ECD-91D7-A22D9ED3B86E}" dt="2020-08-28T00:38:44.365" v="9601" actId="478"/>
          <ac:spMkLst>
            <pc:docMk/>
            <pc:sldMk cId="3886203545" sldId="438"/>
            <ac:spMk id="83" creationId="{079926B3-A034-4D77-AA12-57E4F57D8B86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85" creationId="{F26DB756-46E7-4A3C-A5EE-0AE2BA475579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87" creationId="{08517037-8C27-4C97-BE92-B6D965DB3E37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88" creationId="{E0DAC7C4-E7E0-4261-B717-B005F8C0A9AB}"/>
          </ac:spMkLst>
        </pc:spChg>
        <pc:spChg chg="add mod">
          <ac:chgData name="Felipe Lopes" userId="5e1906ad6e62ae9a" providerId="LiveId" clId="{8B1B7EE6-342E-4ECD-91D7-A22D9ED3B86E}" dt="2020-08-28T00:46:42.550" v="9757" actId="20577"/>
          <ac:spMkLst>
            <pc:docMk/>
            <pc:sldMk cId="3886203545" sldId="438"/>
            <ac:spMk id="89" creationId="{0177C356-E319-4383-913E-83B4E87F40B0}"/>
          </ac:spMkLst>
        </pc:spChg>
        <pc:spChg chg="add mod">
          <ac:chgData name="Felipe Lopes" userId="5e1906ad6e62ae9a" providerId="LiveId" clId="{8B1B7EE6-342E-4ECD-91D7-A22D9ED3B86E}" dt="2020-08-28T00:38:44.820" v="9602"/>
          <ac:spMkLst>
            <pc:docMk/>
            <pc:sldMk cId="3886203545" sldId="438"/>
            <ac:spMk id="90" creationId="{EF62F916-926F-4718-B2AC-3DCB0F36863C}"/>
          </ac:spMkLst>
        </pc:spChg>
        <pc:spChg chg="add del mod">
          <ac:chgData name="Felipe Lopes" userId="5e1906ad6e62ae9a" providerId="LiveId" clId="{8B1B7EE6-342E-4ECD-91D7-A22D9ED3B86E}" dt="2020-08-28T00:38:50.774" v="9603" actId="478"/>
          <ac:spMkLst>
            <pc:docMk/>
            <pc:sldMk cId="3886203545" sldId="438"/>
            <ac:spMk id="91" creationId="{F0BA8DD8-77DC-4A11-BF27-ED30E6B5DFDB}"/>
          </ac:spMkLst>
        </pc:spChg>
        <pc:spChg chg="add del mod">
          <ac:chgData name="Felipe Lopes" userId="5e1906ad6e62ae9a" providerId="LiveId" clId="{8B1B7EE6-342E-4ECD-91D7-A22D9ED3B86E}" dt="2020-08-28T00:42:32.605" v="9674" actId="478"/>
          <ac:spMkLst>
            <pc:docMk/>
            <pc:sldMk cId="3886203545" sldId="438"/>
            <ac:spMk id="92" creationId="{EE5DAA7D-AF76-48F2-AAB1-79E60055C9EE}"/>
          </ac:spMkLst>
        </pc:spChg>
        <pc:spChg chg="add mod">
          <ac:chgData name="Felipe Lopes" userId="5e1906ad6e62ae9a" providerId="LiveId" clId="{8B1B7EE6-342E-4ECD-91D7-A22D9ED3B86E}" dt="2020-08-28T00:43:05.439" v="9686" actId="1076"/>
          <ac:spMkLst>
            <pc:docMk/>
            <pc:sldMk cId="3886203545" sldId="438"/>
            <ac:spMk id="95" creationId="{BAED9460-79B4-47E1-B65E-DDA1A3DAA705}"/>
          </ac:spMkLst>
        </pc:spChg>
        <pc:spChg chg="add mod">
          <ac:chgData name="Felipe Lopes" userId="5e1906ad6e62ae9a" providerId="LiveId" clId="{8B1B7EE6-342E-4ECD-91D7-A22D9ED3B86E}" dt="2020-08-28T00:47:24.521" v="9791" actId="1076"/>
          <ac:spMkLst>
            <pc:docMk/>
            <pc:sldMk cId="3886203545" sldId="438"/>
            <ac:spMk id="96" creationId="{3E92F52F-B32D-441E-B065-B75EEEF69177}"/>
          </ac:spMkLst>
        </pc:spChg>
        <pc:graphicFrameChg chg="del">
          <ac:chgData name="Felipe Lopes" userId="5e1906ad6e62ae9a" providerId="LiveId" clId="{8B1B7EE6-342E-4ECD-91D7-A22D9ED3B86E}" dt="2020-08-28T00:38:44.365" v="9601" actId="478"/>
          <ac:graphicFrameMkLst>
            <pc:docMk/>
            <pc:sldMk cId="3886203545" sldId="438"/>
            <ac:graphicFrameMk id="22" creationId="{D138358A-5E70-4CD6-94C5-6AA40A3E51E5}"/>
          </ac:graphicFrameMkLst>
        </pc:graphicFrameChg>
        <pc:graphicFrameChg chg="add mod">
          <ac:chgData name="Felipe Lopes" userId="5e1906ad6e62ae9a" providerId="LiveId" clId="{8B1B7EE6-342E-4ECD-91D7-A22D9ED3B86E}" dt="2020-08-28T00:38:44.820" v="9602"/>
          <ac:graphicFrameMkLst>
            <pc:docMk/>
            <pc:sldMk cId="3886203545" sldId="438"/>
            <ac:graphicFrameMk id="60" creationId="{9287506B-F5BF-4478-9D01-489393AB23D2}"/>
          </ac:graphicFrameMkLst>
        </pc:graphicFrameChg>
        <pc:graphicFrameChg chg="add mod">
          <ac:chgData name="Felipe Lopes" userId="5e1906ad6e62ae9a" providerId="LiveId" clId="{8B1B7EE6-342E-4ECD-91D7-A22D9ED3B86E}" dt="2020-08-28T00:38:44.820" v="9602"/>
          <ac:graphicFrameMkLst>
            <pc:docMk/>
            <pc:sldMk cId="3886203545" sldId="438"/>
            <ac:graphicFrameMk id="64" creationId="{940D6452-14ED-4A7E-AD0D-F5AD9085AC10}"/>
          </ac:graphicFrameMkLst>
        </pc:graphicFrameChg>
        <pc:graphicFrameChg chg="add mod">
          <ac:chgData name="Felipe Lopes" userId="5e1906ad6e62ae9a" providerId="LiveId" clId="{8B1B7EE6-342E-4ECD-91D7-A22D9ED3B86E}" dt="2020-08-28T00:38:44.820" v="9602"/>
          <ac:graphicFrameMkLst>
            <pc:docMk/>
            <pc:sldMk cId="3886203545" sldId="438"/>
            <ac:graphicFrameMk id="79" creationId="{6E3F6354-B7FB-4F2F-907D-6F1418979A21}"/>
          </ac:graphicFrameMkLst>
        </pc:graphicFrameChg>
        <pc:picChg chg="add mod">
          <ac:chgData name="Felipe Lopes" userId="5e1906ad6e62ae9a" providerId="LiveId" clId="{8B1B7EE6-342E-4ECD-91D7-A22D9ED3B86E}" dt="2020-08-28T00:40:29.732" v="9645" actId="692"/>
          <ac:picMkLst>
            <pc:docMk/>
            <pc:sldMk cId="3886203545" sldId="438"/>
            <ac:picMk id="6" creationId="{E6726642-A3CB-4DCA-BBCE-C836FA39D28E}"/>
          </ac:picMkLst>
        </pc:picChg>
        <pc:picChg chg="add mod">
          <ac:chgData name="Felipe Lopes" userId="5e1906ad6e62ae9a" providerId="LiveId" clId="{8B1B7EE6-342E-4ECD-91D7-A22D9ED3B86E}" dt="2020-08-28T00:41:36.208" v="9652" actId="692"/>
          <ac:picMkLst>
            <pc:docMk/>
            <pc:sldMk cId="3886203545" sldId="438"/>
            <ac:picMk id="8" creationId="{DB18D57A-8869-4B76-97C6-4753E23169C7}"/>
          </ac:picMkLst>
        </pc:picChg>
        <pc:picChg chg="del">
          <ac:chgData name="Felipe Lopes" userId="5e1906ad6e62ae9a" providerId="LiveId" clId="{8B1B7EE6-342E-4ECD-91D7-A22D9ED3B86E}" dt="2020-08-28T00:38:44.365" v="9601" actId="478"/>
          <ac:picMkLst>
            <pc:docMk/>
            <pc:sldMk cId="3886203545" sldId="438"/>
            <ac:picMk id="10" creationId="{83F82269-5361-41BD-918A-E07C9052A3A7}"/>
          </ac:picMkLst>
        </pc:picChg>
        <pc:picChg chg="del">
          <ac:chgData name="Felipe Lopes" userId="5e1906ad6e62ae9a" providerId="LiveId" clId="{8B1B7EE6-342E-4ECD-91D7-A22D9ED3B86E}" dt="2020-08-28T00:38:40.248" v="9600" actId="478"/>
          <ac:picMkLst>
            <pc:docMk/>
            <pc:sldMk cId="3886203545" sldId="438"/>
            <ac:picMk id="18" creationId="{E27EDCA7-98C4-4632-BCD8-C7601CB664EC}"/>
          </ac:picMkLst>
        </pc:picChg>
        <pc:picChg chg="del">
          <ac:chgData name="Felipe Lopes" userId="5e1906ad6e62ae9a" providerId="LiveId" clId="{8B1B7EE6-342E-4ECD-91D7-A22D9ED3B86E}" dt="2020-08-28T00:38:40.248" v="9600" actId="478"/>
          <ac:picMkLst>
            <pc:docMk/>
            <pc:sldMk cId="3886203545" sldId="438"/>
            <ac:picMk id="19" creationId="{52EDEC8A-FF79-4AD0-968B-7C4F5491BB3B}"/>
          </ac:picMkLst>
        </pc:picChg>
        <pc:picChg chg="del">
          <ac:chgData name="Felipe Lopes" userId="5e1906ad6e62ae9a" providerId="LiveId" clId="{8B1B7EE6-342E-4ECD-91D7-A22D9ED3B86E}" dt="2020-08-28T00:38:44.365" v="9601" actId="478"/>
          <ac:picMkLst>
            <pc:docMk/>
            <pc:sldMk cId="3886203545" sldId="438"/>
            <ac:picMk id="23" creationId="{07AFA2BD-E739-4562-8B5D-3342D5C25563}"/>
          </ac:picMkLst>
        </pc:picChg>
        <pc:picChg chg="add mod">
          <ac:chgData name="Felipe Lopes" userId="5e1906ad6e62ae9a" providerId="LiveId" clId="{8B1B7EE6-342E-4ECD-91D7-A22D9ED3B86E}" dt="2020-08-28T00:38:44.820" v="9602"/>
          <ac:picMkLst>
            <pc:docMk/>
            <pc:sldMk cId="3886203545" sldId="438"/>
            <ac:picMk id="45" creationId="{CCC552F1-1B0E-477A-875C-BB8055EB14D2}"/>
          </ac:picMkLst>
        </pc:pic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21" creationId="{D039CCA8-6A1D-4E75-BACD-AB64B1A6D3D7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29" creationId="{AF277FB6-B837-49C4-AA00-3CC9CBC718EF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0" creationId="{BFDBD84F-C78E-4475-97CF-440BA1A265C1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1" creationId="{0AD249F1-1D8C-4C86-A861-78B7626EFEAB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3" creationId="{6C91E012-D2E4-4F51-9EFE-017327A97D2A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35" creationId="{E2AAFF99-54AC-4631-8241-6F7D0AF446D1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0" creationId="{34F76597-4D00-4D59-B5CC-F72C2AD2A2AF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4" creationId="{F3957E82-3A5B-4004-AF0B-4AE90C6EED26}"/>
          </ac:cxnSpMkLst>
        </pc:cxnChg>
        <pc:cxnChg chg="add mod">
          <ac:chgData name="Felipe Lopes" userId="5e1906ad6e62ae9a" providerId="LiveId" clId="{8B1B7EE6-342E-4ECD-91D7-A22D9ED3B86E}" dt="2020-08-28T00:39:07.228" v="9607" actId="14100"/>
          <ac:cxnSpMkLst>
            <pc:docMk/>
            <pc:sldMk cId="3886203545" sldId="438"/>
            <ac:cxnSpMk id="47" creationId="{17BEAEF1-9DFE-4C19-9C0F-F308F272B174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8" creationId="{6798B719-89CB-4FAB-B2A4-609E4F549A1F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49" creationId="{E9D6CB2D-24EF-4451-ACBD-F4D114B9CA42}"/>
          </ac:cxnSpMkLst>
        </pc:cxnChg>
        <pc:cxnChg chg="del">
          <ac:chgData name="Felipe Lopes" userId="5e1906ad6e62ae9a" providerId="LiveId" clId="{8B1B7EE6-342E-4ECD-91D7-A22D9ED3B86E}" dt="2020-08-28T00:38:44.365" v="9601" actId="478"/>
          <ac:cxnSpMkLst>
            <pc:docMk/>
            <pc:sldMk cId="3886203545" sldId="438"/>
            <ac:cxnSpMk id="53" creationId="{503B45F5-3CE1-4A11-9987-091AAFDB7864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56" creationId="{AC3630B8-65BE-4845-881D-B48243423EDF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57" creationId="{66B516B1-C571-49F4-B8F0-A6C58075A8BB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59" creationId="{33C96AFC-E0BA-4853-A8E5-2FA9C1D54B31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62" creationId="{52998648-A713-4C3D-A9FF-92179333587D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66" creationId="{5A2722DD-4DF3-4BBB-8BCC-5415356C00EB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69" creationId="{4FC53DB3-AE52-4272-B555-28E9AF1540F8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70" creationId="{E0683B29-3177-493E-865E-BF32704B84D1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73" creationId="{4228712E-A9ED-4841-B34C-0DF1C88E9E8F}"/>
          </ac:cxnSpMkLst>
        </pc:cxnChg>
        <pc:cxnChg chg="add mod">
          <ac:chgData name="Felipe Lopes" userId="5e1906ad6e62ae9a" providerId="LiveId" clId="{8B1B7EE6-342E-4ECD-91D7-A22D9ED3B86E}" dt="2020-08-28T00:42:06.864" v="9664" actId="1035"/>
          <ac:cxnSpMkLst>
            <pc:docMk/>
            <pc:sldMk cId="3886203545" sldId="438"/>
            <ac:cxnSpMk id="75" creationId="{7FBF8619-6AED-402A-9494-7A6EDF972579}"/>
          </ac:cxnSpMkLst>
        </pc:cxnChg>
        <pc:cxnChg chg="add mod">
          <ac:chgData name="Felipe Lopes" userId="5e1906ad6e62ae9a" providerId="LiveId" clId="{8B1B7EE6-342E-4ECD-91D7-A22D9ED3B86E}" dt="2020-08-28T00:41:47.992" v="9654" actId="14100"/>
          <ac:cxnSpMkLst>
            <pc:docMk/>
            <pc:sldMk cId="3886203545" sldId="438"/>
            <ac:cxnSpMk id="80" creationId="{8F03C570-65BB-4EE2-BD39-1A21B2E2247F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81" creationId="{A56C7D47-D6E6-4229-8C60-52C61359211F}"/>
          </ac:cxnSpMkLst>
        </pc:cxnChg>
        <pc:cxnChg chg="add mod">
          <ac:chgData name="Felipe Lopes" userId="5e1906ad6e62ae9a" providerId="LiveId" clId="{8B1B7EE6-342E-4ECD-91D7-A22D9ED3B86E}" dt="2020-08-28T00:42:44.442" v="9677" actId="14100"/>
          <ac:cxnSpMkLst>
            <pc:docMk/>
            <pc:sldMk cId="3886203545" sldId="438"/>
            <ac:cxnSpMk id="82" creationId="{94ECA837-AFE3-4149-AAF2-8695A0B76957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84" creationId="{E81A51D1-40AC-4583-8178-175F7D2C2DC7}"/>
          </ac:cxnSpMkLst>
        </pc:cxnChg>
        <pc:cxnChg chg="add mod">
          <ac:chgData name="Felipe Lopes" userId="5e1906ad6e62ae9a" providerId="LiveId" clId="{8B1B7EE6-342E-4ECD-91D7-A22D9ED3B86E}" dt="2020-08-28T00:38:44.820" v="9602"/>
          <ac:cxnSpMkLst>
            <pc:docMk/>
            <pc:sldMk cId="3886203545" sldId="438"/>
            <ac:cxnSpMk id="86" creationId="{27D98A8D-016E-4AC0-B918-55FC670DE905}"/>
          </ac:cxnSpMkLst>
        </pc:cxnChg>
      </pc:sldChg>
      <pc:sldChg chg="addSp delSp modSp add mod delAnim modAnim">
        <pc:chgData name="Felipe Lopes" userId="5e1906ad6e62ae9a" providerId="LiveId" clId="{8B1B7EE6-342E-4ECD-91D7-A22D9ED3B86E}" dt="2020-08-28T04:00:24.208" v="13944" actId="478"/>
        <pc:sldMkLst>
          <pc:docMk/>
          <pc:sldMk cId="4281893267" sldId="439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281893267" sldId="439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1:00:02.784" v="10049" actId="20577"/>
          <ac:spMkLst>
            <pc:docMk/>
            <pc:sldMk cId="4281893267" sldId="439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2:05:28.982" v="11205"/>
          <ac:spMkLst>
            <pc:docMk/>
            <pc:sldMk cId="4281893267" sldId="439"/>
            <ac:spMk id="17" creationId="{96DD2270-35BD-48BE-AC23-9D9D82C4C1FC}"/>
          </ac:spMkLst>
        </pc:spChg>
        <pc:spChg chg="add mod">
          <ac:chgData name="Felipe Lopes" userId="5e1906ad6e62ae9a" providerId="LiveId" clId="{8B1B7EE6-342E-4ECD-91D7-A22D9ED3B86E}" dt="2020-08-28T01:13:26.969" v="10118" actId="1076"/>
          <ac:spMkLst>
            <pc:docMk/>
            <pc:sldMk cId="4281893267" sldId="439"/>
            <ac:spMk id="18" creationId="{6F4F7F47-90E7-48A9-ACEE-F67098F7CF3F}"/>
          </ac:spMkLst>
        </pc:spChg>
        <pc:spChg chg="add mod">
          <ac:chgData name="Felipe Lopes" userId="5e1906ad6e62ae9a" providerId="LiveId" clId="{8B1B7EE6-342E-4ECD-91D7-A22D9ED3B86E}" dt="2020-08-28T01:13:35.198" v="10132" actId="20577"/>
          <ac:spMkLst>
            <pc:docMk/>
            <pc:sldMk cId="4281893267" sldId="439"/>
            <ac:spMk id="19" creationId="{069BFDA0-D272-4444-8D02-20D19C79D2F4}"/>
          </ac:spMkLst>
        </pc:spChg>
        <pc:spChg chg="add mod">
          <ac:chgData name="Felipe Lopes" userId="5e1906ad6e62ae9a" providerId="LiveId" clId="{8B1B7EE6-342E-4ECD-91D7-A22D9ED3B86E}" dt="2020-08-28T03:39:20.269" v="13431"/>
          <ac:spMkLst>
            <pc:docMk/>
            <pc:sldMk cId="4281893267" sldId="439"/>
            <ac:spMk id="20" creationId="{A281D941-8F31-4B10-B8AF-DE304C471B70}"/>
          </ac:spMkLst>
        </pc:spChg>
        <pc:spChg chg="del mod">
          <ac:chgData name="Felipe Lopes" userId="5e1906ad6e62ae9a" providerId="LiveId" clId="{8B1B7EE6-342E-4ECD-91D7-A22D9ED3B86E}" dt="2020-08-28T01:00:46.527" v="10052" actId="478"/>
          <ac:spMkLst>
            <pc:docMk/>
            <pc:sldMk cId="4281893267" sldId="439"/>
            <ac:spMk id="31" creationId="{B7740A9A-813B-4C73-96D5-8E5CC8B24810}"/>
          </ac:spMkLst>
        </pc:spChg>
        <pc:spChg chg="del">
          <ac:chgData name="Felipe Lopes" userId="5e1906ad6e62ae9a" providerId="LiveId" clId="{8B1B7EE6-342E-4ECD-91D7-A22D9ED3B86E}" dt="2020-08-28T04:00:24.208" v="13944" actId="478"/>
          <ac:spMkLst>
            <pc:docMk/>
            <pc:sldMk cId="4281893267" sldId="439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2" creationId="{95F8EDBE-FBA1-4105-AB6E-21D17B9DFB59}"/>
          </ac:picMkLst>
        </pc:picChg>
        <pc:picChg chg="add del mod">
          <ac:chgData name="Felipe Lopes" userId="5e1906ad6e62ae9a" providerId="LiveId" clId="{8B1B7EE6-342E-4ECD-91D7-A22D9ED3B86E}" dt="2020-08-28T01:11:49.232" v="10078" actId="478"/>
          <ac:picMkLst>
            <pc:docMk/>
            <pc:sldMk cId="4281893267" sldId="439"/>
            <ac:picMk id="3" creationId="{30C59E0C-E60E-4EB7-A353-3DBCBA7852F9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3" creationId="{CB07151A-7691-4848-8FC7-A2AB506D0E9A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4" creationId="{343072F5-989F-44CE-BA65-FB119E114953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6" creationId="{0382438F-A6D3-46B0-8E6C-4264C1343745}"/>
          </ac:picMkLst>
        </pc:picChg>
        <pc:picChg chg="add mod">
          <ac:chgData name="Felipe Lopes" userId="5e1906ad6e62ae9a" providerId="LiveId" clId="{8B1B7EE6-342E-4ECD-91D7-A22D9ED3B86E}" dt="2020-08-28T01:12:16.926" v="10086" actId="692"/>
          <ac:picMkLst>
            <pc:docMk/>
            <pc:sldMk cId="4281893267" sldId="439"/>
            <ac:picMk id="6" creationId="{53FCA08A-59AD-4B9A-981A-BF873BD6048F}"/>
          </ac:picMkLst>
        </pc:picChg>
        <pc:picChg chg="del">
          <ac:chgData name="Felipe Lopes" userId="5e1906ad6e62ae9a" providerId="LiveId" clId="{8B1B7EE6-342E-4ECD-91D7-A22D9ED3B86E}" dt="2020-08-28T01:00:52.056" v="10053" actId="478"/>
          <ac:picMkLst>
            <pc:docMk/>
            <pc:sldMk cId="4281893267" sldId="439"/>
            <ac:picMk id="7" creationId="{8626CE8E-8F26-4F24-BF38-395AAB6CC649}"/>
          </ac:picMkLst>
        </pc:picChg>
        <pc:picChg chg="add mod">
          <ac:chgData name="Felipe Lopes" userId="5e1906ad6e62ae9a" providerId="LiveId" clId="{8B1B7EE6-342E-4ECD-91D7-A22D9ED3B86E}" dt="2020-08-28T01:12:55.537" v="10091" actId="14861"/>
          <ac:picMkLst>
            <pc:docMk/>
            <pc:sldMk cId="4281893267" sldId="439"/>
            <ac:picMk id="8" creationId="{4C44D240-DBA3-423B-A9B5-F954E300B07D}"/>
          </ac:picMkLst>
        </pc:picChg>
        <pc:picChg chg="add mod">
          <ac:chgData name="Felipe Lopes" userId="5e1906ad6e62ae9a" providerId="LiveId" clId="{8B1B7EE6-342E-4ECD-91D7-A22D9ED3B86E}" dt="2020-08-28T01:12:11.258" v="10084" actId="1076"/>
          <ac:picMkLst>
            <pc:docMk/>
            <pc:sldMk cId="4281893267" sldId="439"/>
            <ac:picMk id="9" creationId="{B61731A9-6A69-4625-B8DF-D888917A82D4}"/>
          </ac:picMkLst>
        </pc:picChg>
        <pc:picChg chg="add del mod">
          <ac:chgData name="Felipe Lopes" userId="5e1906ad6e62ae9a" providerId="LiveId" clId="{8B1B7EE6-342E-4ECD-91D7-A22D9ED3B86E}" dt="2020-08-28T01:04:30.854" v="10065" actId="478"/>
          <ac:picMkLst>
            <pc:docMk/>
            <pc:sldMk cId="4281893267" sldId="439"/>
            <ac:picMk id="11" creationId="{9B116EC7-3D02-411C-A5BE-0082C253658A}"/>
          </ac:picMkLst>
        </pc:picChg>
      </pc:sldChg>
      <pc:sldChg chg="addSp delSp modSp add mod ord delAnim modAnim">
        <pc:chgData name="Felipe Lopes" userId="5e1906ad6e62ae9a" providerId="LiveId" clId="{8B1B7EE6-342E-4ECD-91D7-A22D9ED3B86E}" dt="2020-08-28T04:00:28.129" v="13945" actId="478"/>
        <pc:sldMkLst>
          <pc:docMk/>
          <pc:sldMk cId="505506640" sldId="440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505506640" sldId="440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05:24.169" v="11204"/>
          <ac:spMkLst>
            <pc:docMk/>
            <pc:sldMk cId="505506640" sldId="440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1:14:07.740" v="10134" actId="478"/>
          <ac:spMkLst>
            <pc:docMk/>
            <pc:sldMk cId="505506640" sldId="440"/>
            <ac:spMk id="18" creationId="{6F4F7F47-90E7-48A9-ACEE-F67098F7CF3F}"/>
          </ac:spMkLst>
        </pc:spChg>
        <pc:spChg chg="del">
          <ac:chgData name="Felipe Lopes" userId="5e1906ad6e62ae9a" providerId="LiveId" clId="{8B1B7EE6-342E-4ECD-91D7-A22D9ED3B86E}" dt="2020-08-28T01:14:07.740" v="10134" actId="478"/>
          <ac:spMkLst>
            <pc:docMk/>
            <pc:sldMk cId="505506640" sldId="440"/>
            <ac:spMk id="19" creationId="{069BFDA0-D272-4444-8D02-20D19C79D2F4}"/>
          </ac:spMkLst>
        </pc:spChg>
        <pc:spChg chg="add mod">
          <ac:chgData name="Felipe Lopes" userId="5e1906ad6e62ae9a" providerId="LiveId" clId="{8B1B7EE6-342E-4ECD-91D7-A22D9ED3B86E}" dt="2020-08-28T01:33:08.171" v="10209" actId="20577"/>
          <ac:spMkLst>
            <pc:docMk/>
            <pc:sldMk cId="505506640" sldId="440"/>
            <ac:spMk id="20" creationId="{D1B6CDD1-088E-43BF-B920-F4D8A7875639}"/>
          </ac:spMkLst>
        </pc:spChg>
        <pc:spChg chg="del">
          <ac:chgData name="Felipe Lopes" userId="5e1906ad6e62ae9a" providerId="LiveId" clId="{8B1B7EE6-342E-4ECD-91D7-A22D9ED3B86E}" dt="2020-08-28T04:00:28.129" v="13945" actId="478"/>
          <ac:spMkLst>
            <pc:docMk/>
            <pc:sldMk cId="505506640" sldId="440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1:31:44.959" v="10145" actId="692"/>
          <ac:picMkLst>
            <pc:docMk/>
            <pc:sldMk cId="505506640" sldId="440"/>
            <ac:picMk id="3" creationId="{1CB0828F-6ED8-4806-BD2F-527DBD10A0E6}"/>
          </ac:picMkLst>
        </pc:picChg>
        <pc:picChg chg="del">
          <ac:chgData name="Felipe Lopes" userId="5e1906ad6e62ae9a" providerId="LiveId" clId="{8B1B7EE6-342E-4ECD-91D7-A22D9ED3B86E}" dt="2020-08-28T01:14:07.740" v="10134" actId="478"/>
          <ac:picMkLst>
            <pc:docMk/>
            <pc:sldMk cId="505506640" sldId="440"/>
            <ac:picMk id="6" creationId="{53FCA08A-59AD-4B9A-981A-BF873BD6048F}"/>
          </ac:picMkLst>
        </pc:picChg>
        <pc:picChg chg="add mod">
          <ac:chgData name="Felipe Lopes" userId="5e1906ad6e62ae9a" providerId="LiveId" clId="{8B1B7EE6-342E-4ECD-91D7-A22D9ED3B86E}" dt="2020-08-28T01:31:43.089" v="10144" actId="692"/>
          <ac:picMkLst>
            <pc:docMk/>
            <pc:sldMk cId="505506640" sldId="440"/>
            <ac:picMk id="7" creationId="{2214BD66-FCDF-4C93-8704-A09FDD08FD72}"/>
          </ac:picMkLst>
        </pc:picChg>
        <pc:picChg chg="del">
          <ac:chgData name="Felipe Lopes" userId="5e1906ad6e62ae9a" providerId="LiveId" clId="{8B1B7EE6-342E-4ECD-91D7-A22D9ED3B86E}" dt="2020-08-28T01:14:07.740" v="10134" actId="478"/>
          <ac:picMkLst>
            <pc:docMk/>
            <pc:sldMk cId="505506640" sldId="440"/>
            <ac:picMk id="8" creationId="{4C44D240-DBA3-423B-A9B5-F954E300B07D}"/>
          </ac:picMkLst>
        </pc:picChg>
        <pc:picChg chg="del">
          <ac:chgData name="Felipe Lopes" userId="5e1906ad6e62ae9a" providerId="LiveId" clId="{8B1B7EE6-342E-4ECD-91D7-A22D9ED3B86E}" dt="2020-08-28T01:14:07.740" v="10134" actId="478"/>
          <ac:picMkLst>
            <pc:docMk/>
            <pc:sldMk cId="505506640" sldId="440"/>
            <ac:picMk id="9" creationId="{B61731A9-6A69-4625-B8DF-D888917A82D4}"/>
          </ac:picMkLst>
        </pc:picChg>
      </pc:sldChg>
      <pc:sldChg chg="addSp delSp modSp add mod ord delAnim modAnim">
        <pc:chgData name="Felipe Lopes" userId="5e1906ad6e62ae9a" providerId="LiveId" clId="{8B1B7EE6-342E-4ECD-91D7-A22D9ED3B86E}" dt="2020-08-28T04:00:36.568" v="13947" actId="478"/>
        <pc:sldMkLst>
          <pc:docMk/>
          <pc:sldMk cId="3640133980" sldId="441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640133980" sldId="441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28:52.109" v="13187" actId="20577"/>
          <ac:spMkLst>
            <pc:docMk/>
            <pc:sldMk cId="3640133980" sldId="441"/>
            <ac:spMk id="17" creationId="{96DD2270-35BD-48BE-AC23-9D9D82C4C1FC}"/>
          </ac:spMkLst>
        </pc:spChg>
        <pc:spChg chg="del mod">
          <ac:chgData name="Felipe Lopes" userId="5e1906ad6e62ae9a" providerId="LiveId" clId="{8B1B7EE6-342E-4ECD-91D7-A22D9ED3B86E}" dt="2020-08-28T01:39:14.264" v="10341" actId="478"/>
          <ac:spMkLst>
            <pc:docMk/>
            <pc:sldMk cId="3640133980" sldId="441"/>
            <ac:spMk id="20" creationId="{D1B6CDD1-088E-43BF-B920-F4D8A7875639}"/>
          </ac:spMkLst>
        </pc:spChg>
        <pc:spChg chg="del">
          <ac:chgData name="Felipe Lopes" userId="5e1906ad6e62ae9a" providerId="LiveId" clId="{8B1B7EE6-342E-4ECD-91D7-A22D9ED3B86E}" dt="2020-08-28T04:00:36.568" v="13947" actId="478"/>
          <ac:spMkLst>
            <pc:docMk/>
            <pc:sldMk cId="3640133980" sldId="441"/>
            <ac:spMk id="32" creationId="{C6F93707-1DB1-4E2E-88C0-3A4C4FF5495D}"/>
          </ac:spMkLst>
        </pc:spChg>
        <pc:spChg chg="add del mod">
          <ac:chgData name="Felipe Lopes" userId="5e1906ad6e62ae9a" providerId="LiveId" clId="{8B1B7EE6-342E-4ECD-91D7-A22D9ED3B86E}" dt="2020-08-28T01:45:01.383" v="10462" actId="478"/>
          <ac:spMkLst>
            <pc:docMk/>
            <pc:sldMk cId="3640133980" sldId="441"/>
            <ac:spMk id="37" creationId="{6710BEAE-F9EC-4818-B9FF-14E38066BB9E}"/>
          </ac:spMkLst>
        </pc:spChg>
        <pc:spChg chg="add del mod">
          <ac:chgData name="Felipe Lopes" userId="5e1906ad6e62ae9a" providerId="LiveId" clId="{8B1B7EE6-342E-4ECD-91D7-A22D9ED3B86E}" dt="2020-08-28T01:43:43.621" v="10415" actId="478"/>
          <ac:spMkLst>
            <pc:docMk/>
            <pc:sldMk cId="3640133980" sldId="441"/>
            <ac:spMk id="38" creationId="{03D72CCC-670D-48B3-ACF9-87C84413917B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39" creationId="{A8ED2D1E-1623-44D1-B783-C60B089B86FA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0" creationId="{8E29386B-0CFB-443C-854E-7431252D3EC5}"/>
          </ac:spMkLst>
        </pc:spChg>
        <pc:spChg chg="add del mod">
          <ac:chgData name="Felipe Lopes" userId="5e1906ad6e62ae9a" providerId="LiveId" clId="{8B1B7EE6-342E-4ECD-91D7-A22D9ED3B86E}" dt="2020-08-28T01:44:38.387" v="10458" actId="478"/>
          <ac:spMkLst>
            <pc:docMk/>
            <pc:sldMk cId="3640133980" sldId="441"/>
            <ac:spMk id="41" creationId="{368AB2ED-74C1-4BD2-AE7D-860D2E1303E4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2" creationId="{E8A3B079-799B-4E8C-A60F-A8EAAC2F9C3D}"/>
          </ac:spMkLst>
        </pc:spChg>
        <pc:spChg chg="add mod">
          <ac:chgData name="Felipe Lopes" userId="5e1906ad6e62ae9a" providerId="LiveId" clId="{8B1B7EE6-342E-4ECD-91D7-A22D9ED3B86E}" dt="2020-08-28T03:29:17.673" v="13193" actId="313"/>
          <ac:spMkLst>
            <pc:docMk/>
            <pc:sldMk cId="3640133980" sldId="441"/>
            <ac:spMk id="43" creationId="{6B2F50BE-A3CF-40DC-B7B1-E9051910B792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4" creationId="{F32A3446-1A13-4ED0-A0A0-B696B53D49F9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5" creationId="{99A98A52-0285-4966-AF2B-BBF09DE620CA}"/>
          </ac:spMkLst>
        </pc:spChg>
        <pc:spChg chg="add mod">
          <ac:chgData name="Felipe Lopes" userId="5e1906ad6e62ae9a" providerId="LiveId" clId="{8B1B7EE6-342E-4ECD-91D7-A22D9ED3B86E}" dt="2020-08-28T03:29:09.359" v="13191" actId="1035"/>
          <ac:spMkLst>
            <pc:docMk/>
            <pc:sldMk cId="3640133980" sldId="441"/>
            <ac:spMk id="46" creationId="{254C67C1-F4D1-4749-B5FB-E9FA074A589B}"/>
          </ac:spMkLst>
        </pc:spChg>
        <pc:spChg chg="add mod">
          <ac:chgData name="Felipe Lopes" userId="5e1906ad6e62ae9a" providerId="LiveId" clId="{8B1B7EE6-342E-4ECD-91D7-A22D9ED3B86E}" dt="2020-08-28T03:31:42.316" v="13428" actId="20577"/>
          <ac:spMkLst>
            <pc:docMk/>
            <pc:sldMk cId="3640133980" sldId="441"/>
            <ac:spMk id="47" creationId="{0C6FDB70-909B-4435-A251-6875D4E5B54F}"/>
          </ac:spMkLst>
        </pc:spChg>
        <pc:spChg chg="add mod">
          <ac:chgData name="Felipe Lopes" userId="5e1906ad6e62ae9a" providerId="LiveId" clId="{8B1B7EE6-342E-4ECD-91D7-A22D9ED3B86E}" dt="2020-08-28T03:30:42.372" v="13288" actId="1076"/>
          <ac:spMkLst>
            <pc:docMk/>
            <pc:sldMk cId="3640133980" sldId="441"/>
            <ac:spMk id="48" creationId="{A88B3948-52C0-4F7B-977C-6D008BD271FA}"/>
          </ac:spMkLst>
        </pc:spChg>
        <pc:spChg chg="add del mod">
          <ac:chgData name="Felipe Lopes" userId="5e1906ad6e62ae9a" providerId="LiveId" clId="{8B1B7EE6-342E-4ECD-91D7-A22D9ED3B86E}" dt="2020-08-28T01:44:28.859" v="10455" actId="478"/>
          <ac:spMkLst>
            <pc:docMk/>
            <pc:sldMk cId="3640133980" sldId="441"/>
            <ac:spMk id="54" creationId="{C0B07147-D468-4426-A6BF-07727DF093EC}"/>
          </ac:spMkLst>
        </pc:spChg>
        <pc:spChg chg="add del mod">
          <ac:chgData name="Felipe Lopes" userId="5e1906ad6e62ae9a" providerId="LiveId" clId="{8B1B7EE6-342E-4ECD-91D7-A22D9ED3B86E}" dt="2020-08-28T01:44:28.859" v="10455" actId="478"/>
          <ac:spMkLst>
            <pc:docMk/>
            <pc:sldMk cId="3640133980" sldId="441"/>
            <ac:spMk id="56" creationId="{B4D2DEDF-73FF-4B31-A8B9-A46D9A5840C1}"/>
          </ac:spMkLst>
        </pc:spChg>
        <pc:spChg chg="add del mod">
          <ac:chgData name="Felipe Lopes" userId="5e1906ad6e62ae9a" providerId="LiveId" clId="{8B1B7EE6-342E-4ECD-91D7-A22D9ED3B86E}" dt="2020-08-28T01:44:38.387" v="10458" actId="478"/>
          <ac:spMkLst>
            <pc:docMk/>
            <pc:sldMk cId="3640133980" sldId="441"/>
            <ac:spMk id="57" creationId="{50772E5C-5431-4B31-90E5-EF185C2049F1}"/>
          </ac:spMkLst>
        </pc:spChg>
        <pc:spChg chg="add del mod">
          <ac:chgData name="Felipe Lopes" userId="5e1906ad6e62ae9a" providerId="LiveId" clId="{8B1B7EE6-342E-4ECD-91D7-A22D9ED3B86E}" dt="2020-08-28T01:52:16.658" v="10816" actId="478"/>
          <ac:spMkLst>
            <pc:docMk/>
            <pc:sldMk cId="3640133980" sldId="441"/>
            <ac:spMk id="69" creationId="{DB010708-2B31-4467-94FA-DE050C1234E0}"/>
          </ac:spMkLst>
        </pc:spChg>
        <pc:spChg chg="add del mod">
          <ac:chgData name="Felipe Lopes" userId="5e1906ad6e62ae9a" providerId="LiveId" clId="{8B1B7EE6-342E-4ECD-91D7-A22D9ED3B86E}" dt="2020-08-28T03:28:57.828" v="13188" actId="21"/>
          <ac:spMkLst>
            <pc:docMk/>
            <pc:sldMk cId="3640133980" sldId="441"/>
            <ac:spMk id="73" creationId="{AE64AAD9-20EF-4AC6-A801-22A9282F8F88}"/>
          </ac:spMkLst>
        </pc:spChg>
        <pc:picChg chg="del">
          <ac:chgData name="Felipe Lopes" userId="5e1906ad6e62ae9a" providerId="LiveId" clId="{8B1B7EE6-342E-4ECD-91D7-A22D9ED3B86E}" dt="2020-08-28T01:36:03.227" v="10272" actId="478"/>
          <ac:picMkLst>
            <pc:docMk/>
            <pc:sldMk cId="3640133980" sldId="441"/>
            <ac:picMk id="3" creationId="{1CB0828F-6ED8-4806-BD2F-527DBD10A0E6}"/>
          </ac:picMkLst>
        </pc:picChg>
        <pc:picChg chg="add del mod">
          <ac:chgData name="Felipe Lopes" userId="5e1906ad6e62ae9a" providerId="LiveId" clId="{8B1B7EE6-342E-4ECD-91D7-A22D9ED3B86E}" dt="2020-08-28T01:39:14.264" v="10341" actId="478"/>
          <ac:picMkLst>
            <pc:docMk/>
            <pc:sldMk cId="3640133980" sldId="441"/>
            <ac:picMk id="4" creationId="{CE59EDB1-DF06-404A-AA52-F9D3C2AF2F9E}"/>
          </ac:picMkLst>
        </pc:picChg>
        <pc:picChg chg="del">
          <ac:chgData name="Felipe Lopes" userId="5e1906ad6e62ae9a" providerId="LiveId" clId="{8B1B7EE6-342E-4ECD-91D7-A22D9ED3B86E}" dt="2020-08-28T01:36:03.227" v="10272" actId="478"/>
          <ac:picMkLst>
            <pc:docMk/>
            <pc:sldMk cId="3640133980" sldId="441"/>
            <ac:picMk id="7" creationId="{2214BD66-FCDF-4C93-8704-A09FDD08FD72}"/>
          </ac:picMkLst>
        </pc:picChg>
        <pc:picChg chg="add del mod">
          <ac:chgData name="Felipe Lopes" userId="5e1906ad6e62ae9a" providerId="LiveId" clId="{8B1B7EE6-342E-4ECD-91D7-A22D9ED3B86E}" dt="2020-08-28T01:39:14.264" v="10341" actId="478"/>
          <ac:picMkLst>
            <pc:docMk/>
            <pc:sldMk cId="3640133980" sldId="441"/>
            <ac:picMk id="8" creationId="{31430C7C-7412-46C5-BE25-CFDA1BBD32B5}"/>
          </ac:picMkLst>
        </pc:picChg>
        <pc:cxnChg chg="add del mod">
          <ac:chgData name="Felipe Lopes" userId="5e1906ad6e62ae9a" providerId="LiveId" clId="{8B1B7EE6-342E-4ECD-91D7-A22D9ED3B86E}" dt="2020-08-28T01:44:52.376" v="10461" actId="478"/>
          <ac:cxnSpMkLst>
            <pc:docMk/>
            <pc:sldMk cId="3640133980" sldId="441"/>
            <ac:cxnSpMk id="49" creationId="{139201EF-F216-4548-9C60-893C46813596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50" creationId="{8FA5B70A-0341-485D-821A-C69C8E7AFC80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51" creationId="{B9B1A1C0-87F7-4668-B4EF-6BC76A9961B9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52" creationId="{7BE688BF-ECA6-441D-8BA0-860A6DB83FA7}"/>
          </ac:cxnSpMkLst>
        </pc:cxnChg>
        <pc:cxnChg chg="add del mod">
          <ac:chgData name="Felipe Lopes" userId="5e1906ad6e62ae9a" providerId="LiveId" clId="{8B1B7EE6-342E-4ECD-91D7-A22D9ED3B86E}" dt="2020-08-28T01:44:52.376" v="10461" actId="478"/>
          <ac:cxnSpMkLst>
            <pc:docMk/>
            <pc:sldMk cId="3640133980" sldId="441"/>
            <ac:cxnSpMk id="53" creationId="{9E9A829D-5542-48AB-AD62-08AC5F37CD43}"/>
          </ac:cxnSpMkLst>
        </pc:cxnChg>
        <pc:cxnChg chg="add del mod">
          <ac:chgData name="Felipe Lopes" userId="5e1906ad6e62ae9a" providerId="LiveId" clId="{8B1B7EE6-342E-4ECD-91D7-A22D9ED3B86E}" dt="2020-08-28T01:44:30.541" v="10456" actId="478"/>
          <ac:cxnSpMkLst>
            <pc:docMk/>
            <pc:sldMk cId="3640133980" sldId="441"/>
            <ac:cxnSpMk id="55" creationId="{05426629-E986-4D58-87A2-07919298B648}"/>
          </ac:cxnSpMkLst>
        </pc:cxnChg>
        <pc:cxnChg chg="add del mod">
          <ac:chgData name="Felipe Lopes" userId="5e1906ad6e62ae9a" providerId="LiveId" clId="{8B1B7EE6-342E-4ECD-91D7-A22D9ED3B86E}" dt="2020-08-28T01:49:16.416" v="10743" actId="478"/>
          <ac:cxnSpMkLst>
            <pc:docMk/>
            <pc:sldMk cId="3640133980" sldId="441"/>
            <ac:cxnSpMk id="60" creationId="{BBCE37EF-424C-4203-9624-E1EBABAF39D9}"/>
          </ac:cxnSpMkLst>
        </pc:cxnChg>
        <pc:cxnChg chg="add mod">
          <ac:chgData name="Felipe Lopes" userId="5e1906ad6e62ae9a" providerId="LiveId" clId="{8B1B7EE6-342E-4ECD-91D7-A22D9ED3B86E}" dt="2020-08-28T03:29:09.359" v="13191" actId="1035"/>
          <ac:cxnSpMkLst>
            <pc:docMk/>
            <pc:sldMk cId="3640133980" sldId="441"/>
            <ac:cxnSpMk id="63" creationId="{617E5949-B511-49C4-B822-E5A3ADF403E4}"/>
          </ac:cxnSpMkLst>
        </pc:cxnChg>
      </pc:sldChg>
      <pc:sldChg chg="addSp delSp modSp add mod ord">
        <pc:chgData name="Felipe Lopes" userId="5e1906ad6e62ae9a" providerId="LiveId" clId="{8B1B7EE6-342E-4ECD-91D7-A22D9ED3B86E}" dt="2020-08-28T04:00:32.145" v="13946" actId="478"/>
        <pc:sldMkLst>
          <pc:docMk/>
          <pc:sldMk cId="1477784285" sldId="442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477784285" sldId="442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05:18.332" v="11203" actId="20577"/>
          <ac:spMkLst>
            <pc:docMk/>
            <pc:sldMk cId="1477784285" sldId="442"/>
            <ac:spMk id="17" creationId="{96DD2270-35BD-48BE-AC23-9D9D82C4C1FC}"/>
          </ac:spMkLst>
        </pc:spChg>
        <pc:spChg chg="mod ord">
          <ac:chgData name="Felipe Lopes" userId="5e1906ad6e62ae9a" providerId="LiveId" clId="{8B1B7EE6-342E-4ECD-91D7-A22D9ED3B86E}" dt="2020-08-28T01:58:03.499" v="10995" actId="1076"/>
          <ac:spMkLst>
            <pc:docMk/>
            <pc:sldMk cId="1477784285" sldId="442"/>
            <ac:spMk id="20" creationId="{D1B6CDD1-088E-43BF-B920-F4D8A7875639}"/>
          </ac:spMkLst>
        </pc:spChg>
        <pc:spChg chg="del">
          <ac:chgData name="Felipe Lopes" userId="5e1906ad6e62ae9a" providerId="LiveId" clId="{8B1B7EE6-342E-4ECD-91D7-A22D9ED3B86E}" dt="2020-08-28T04:00:32.145" v="13946" actId="478"/>
          <ac:spMkLst>
            <pc:docMk/>
            <pc:sldMk cId="1477784285" sldId="442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1:57:58.177" v="10993" actId="1076"/>
          <ac:picMkLst>
            <pc:docMk/>
            <pc:sldMk cId="1477784285" sldId="442"/>
            <ac:picMk id="3" creationId="{76BB4688-7D80-414F-A990-378400ADFE3F}"/>
          </ac:picMkLst>
        </pc:picChg>
        <pc:picChg chg="del">
          <ac:chgData name="Felipe Lopes" userId="5e1906ad6e62ae9a" providerId="LiveId" clId="{8B1B7EE6-342E-4ECD-91D7-A22D9ED3B86E}" dt="2020-08-28T01:55:29.712" v="10851" actId="478"/>
          <ac:picMkLst>
            <pc:docMk/>
            <pc:sldMk cId="1477784285" sldId="442"/>
            <ac:picMk id="4" creationId="{CE59EDB1-DF06-404A-AA52-F9D3C2AF2F9E}"/>
          </ac:picMkLst>
        </pc:picChg>
        <pc:picChg chg="add mod">
          <ac:chgData name="Felipe Lopes" userId="5e1906ad6e62ae9a" providerId="LiveId" clId="{8B1B7EE6-342E-4ECD-91D7-A22D9ED3B86E}" dt="2020-08-28T03:38:10.959" v="13430" actId="1076"/>
          <ac:picMkLst>
            <pc:docMk/>
            <pc:sldMk cId="1477784285" sldId="442"/>
            <ac:picMk id="7" creationId="{5EFB995B-D212-4E81-912D-A39142C024DA}"/>
          </ac:picMkLst>
        </pc:picChg>
        <pc:picChg chg="del">
          <ac:chgData name="Felipe Lopes" userId="5e1906ad6e62ae9a" providerId="LiveId" clId="{8B1B7EE6-342E-4ECD-91D7-A22D9ED3B86E}" dt="2020-08-28T01:55:29.712" v="10851" actId="478"/>
          <ac:picMkLst>
            <pc:docMk/>
            <pc:sldMk cId="1477784285" sldId="442"/>
            <ac:picMk id="8" creationId="{31430C7C-7412-46C5-BE25-CFDA1BBD32B5}"/>
          </ac:picMkLst>
        </pc:picChg>
      </pc:sldChg>
      <pc:sldChg chg="add del">
        <pc:chgData name="Felipe Lopes" userId="5e1906ad6e62ae9a" providerId="LiveId" clId="{8B1B7EE6-342E-4ECD-91D7-A22D9ED3B86E}" dt="2020-08-28T02:28:54.913" v="12563" actId="47"/>
        <pc:sldMkLst>
          <pc:docMk/>
          <pc:sldMk cId="3749830864" sldId="443"/>
        </pc:sldMkLst>
      </pc:sldChg>
      <pc:sldChg chg="addSp delSp modSp add del mod">
        <pc:chgData name="Felipe Lopes" userId="5e1906ad6e62ae9a" providerId="LiveId" clId="{8B1B7EE6-342E-4ECD-91D7-A22D9ED3B86E}" dt="2020-08-28T02:02:56.285" v="11101" actId="1076"/>
        <pc:sldMkLst>
          <pc:docMk/>
          <pc:sldMk cId="3412216005" sldId="444"/>
        </pc:sldMkLst>
        <pc:spChg chg="mod">
          <ac:chgData name="Felipe Lopes" userId="5e1906ad6e62ae9a" providerId="LiveId" clId="{8B1B7EE6-342E-4ECD-91D7-A22D9ED3B86E}" dt="2020-08-28T02:02:56.285" v="11101" actId="1076"/>
          <ac:spMkLst>
            <pc:docMk/>
            <pc:sldMk cId="3412216005" sldId="444"/>
            <ac:spMk id="4" creationId="{00000000-0000-0000-0000-000000000000}"/>
          </ac:spMkLst>
        </pc:spChg>
        <pc:spChg chg="add del mod">
          <ac:chgData name="Felipe Lopes" userId="5e1906ad6e62ae9a" providerId="LiveId" clId="{8B1B7EE6-342E-4ECD-91D7-A22D9ED3B86E}" dt="2020-08-28T02:02:29.530" v="11085" actId="22"/>
          <ac:spMkLst>
            <pc:docMk/>
            <pc:sldMk cId="3412216005" sldId="444"/>
            <ac:spMk id="13" creationId="{C70A88E5-7B32-42D7-823E-8B559DBED3B3}"/>
          </ac:spMkLst>
        </pc:spChg>
        <pc:spChg chg="add del mod">
          <ac:chgData name="Felipe Lopes" userId="5e1906ad6e62ae9a" providerId="LiveId" clId="{8B1B7EE6-342E-4ECD-91D7-A22D9ED3B86E}" dt="2020-08-28T02:02:29.530" v="11085" actId="22"/>
          <ac:spMkLst>
            <pc:docMk/>
            <pc:sldMk cId="3412216005" sldId="444"/>
            <ac:spMk id="15" creationId="{17049288-A784-4683-B505-D1F7D97066FE}"/>
          </ac:spMkLst>
        </pc:spChg>
        <pc:picChg chg="add del mod">
          <ac:chgData name="Felipe Lopes" userId="5e1906ad6e62ae9a" providerId="LiveId" clId="{8B1B7EE6-342E-4ECD-91D7-A22D9ED3B86E}" dt="2020-08-28T02:02:29.530" v="11085" actId="22"/>
          <ac:picMkLst>
            <pc:docMk/>
            <pc:sldMk cId="3412216005" sldId="444"/>
            <ac:picMk id="19" creationId="{D720EAD6-884E-41DF-AC33-CD939C17F84A}"/>
          </ac:picMkLst>
        </pc:picChg>
      </pc:sldChg>
      <pc:sldChg chg="addSp delSp modSp add mod modAnim">
        <pc:chgData name="Felipe Lopes" userId="5e1906ad6e62ae9a" providerId="LiveId" clId="{8B1B7EE6-342E-4ECD-91D7-A22D9ED3B86E}" dt="2020-08-28T04:00:19.726" v="13943" actId="478"/>
        <pc:sldMkLst>
          <pc:docMk/>
          <pc:sldMk cId="2400957562" sldId="445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2400957562" sldId="445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2:07:43.540" v="11305" actId="20577"/>
          <ac:spMkLst>
            <pc:docMk/>
            <pc:sldMk cId="2400957562" sldId="445"/>
            <ac:spMk id="17" creationId="{96DD2270-35BD-48BE-AC23-9D9D82C4C1FC}"/>
          </ac:spMkLst>
        </pc:spChg>
        <pc:spChg chg="mod ord">
          <ac:chgData name="Felipe Lopes" userId="5e1906ad6e62ae9a" providerId="LiveId" clId="{8B1B7EE6-342E-4ECD-91D7-A22D9ED3B86E}" dt="2020-08-28T02:07:17.612" v="11264" actId="20577"/>
          <ac:spMkLst>
            <pc:docMk/>
            <pc:sldMk cId="2400957562" sldId="445"/>
            <ac:spMk id="18" creationId="{6F4F7F47-90E7-48A9-ACEE-F67098F7CF3F}"/>
          </ac:spMkLst>
        </pc:spChg>
        <pc:spChg chg="mod">
          <ac:chgData name="Felipe Lopes" userId="5e1906ad6e62ae9a" providerId="LiveId" clId="{8B1B7EE6-342E-4ECD-91D7-A22D9ED3B86E}" dt="2020-08-28T02:07:36.693" v="11291" actId="1076"/>
          <ac:spMkLst>
            <pc:docMk/>
            <pc:sldMk cId="2400957562" sldId="445"/>
            <ac:spMk id="19" creationId="{069BFDA0-D272-4444-8D02-20D19C79D2F4}"/>
          </ac:spMkLst>
        </pc:spChg>
        <pc:spChg chg="add mod">
          <ac:chgData name="Felipe Lopes" userId="5e1906ad6e62ae9a" providerId="LiveId" clId="{8B1B7EE6-342E-4ECD-91D7-A22D9ED3B86E}" dt="2020-08-28T02:15:20.498" v="11410" actId="1076"/>
          <ac:spMkLst>
            <pc:docMk/>
            <pc:sldMk cId="2400957562" sldId="445"/>
            <ac:spMk id="22" creationId="{8B962F4D-8937-47E6-9B6F-CC879DFB9119}"/>
          </ac:spMkLst>
        </pc:spChg>
        <pc:spChg chg="add mod">
          <ac:chgData name="Felipe Lopes" userId="5e1906ad6e62ae9a" providerId="LiveId" clId="{8B1B7EE6-342E-4ECD-91D7-A22D9ED3B86E}" dt="2020-08-28T02:15:15.543" v="11408" actId="114"/>
          <ac:spMkLst>
            <pc:docMk/>
            <pc:sldMk cId="2400957562" sldId="445"/>
            <ac:spMk id="29" creationId="{F07C60B7-03FE-46CB-A7B2-ADB2B474F4D9}"/>
          </ac:spMkLst>
        </pc:spChg>
        <pc:spChg chg="add mod">
          <ac:chgData name="Felipe Lopes" userId="5e1906ad6e62ae9a" providerId="LiveId" clId="{8B1B7EE6-342E-4ECD-91D7-A22D9ED3B86E}" dt="2020-08-28T02:15:57.153" v="11413"/>
          <ac:spMkLst>
            <pc:docMk/>
            <pc:sldMk cId="2400957562" sldId="445"/>
            <ac:spMk id="30" creationId="{3AE1BD16-BAB9-449B-BCD2-92BFC70E0AE5}"/>
          </ac:spMkLst>
        </pc:spChg>
        <pc:spChg chg="del">
          <ac:chgData name="Felipe Lopes" userId="5e1906ad6e62ae9a" providerId="LiveId" clId="{8B1B7EE6-342E-4ECD-91D7-A22D9ED3B86E}" dt="2020-08-28T04:00:19.726" v="13943" actId="478"/>
          <ac:spMkLst>
            <pc:docMk/>
            <pc:sldMk cId="2400957562" sldId="445"/>
            <ac:spMk id="32" creationId="{C6F93707-1DB1-4E2E-88C0-3A4C4FF5495D}"/>
          </ac:spMkLst>
        </pc:spChg>
        <pc:picChg chg="add mod">
          <ac:chgData name="Felipe Lopes" userId="5e1906ad6e62ae9a" providerId="LiveId" clId="{8B1B7EE6-342E-4ECD-91D7-A22D9ED3B86E}" dt="2020-08-28T02:15:37.653" v="11412" actId="1076"/>
          <ac:picMkLst>
            <pc:docMk/>
            <pc:sldMk cId="2400957562" sldId="445"/>
            <ac:picMk id="2" creationId="{B02C9AFF-3CAF-4003-9EB1-FE29990404BD}"/>
          </ac:picMkLst>
        </pc:picChg>
        <pc:picChg chg="add mod ord">
          <ac:chgData name="Felipe Lopes" userId="5e1906ad6e62ae9a" providerId="LiveId" clId="{8B1B7EE6-342E-4ECD-91D7-A22D9ED3B86E}" dt="2020-08-28T02:15:26.165" v="11411" actId="1076"/>
          <ac:picMkLst>
            <pc:docMk/>
            <pc:sldMk cId="2400957562" sldId="445"/>
            <ac:picMk id="4" creationId="{CBC2D4DD-A323-4F69-8017-D71EAED1BBEC}"/>
          </ac:picMkLst>
        </pc:picChg>
        <pc:picChg chg="del">
          <ac:chgData name="Felipe Lopes" userId="5e1906ad6e62ae9a" providerId="LiveId" clId="{8B1B7EE6-342E-4ECD-91D7-A22D9ED3B86E}" dt="2020-08-28T02:06:10.136" v="11225" actId="478"/>
          <ac:picMkLst>
            <pc:docMk/>
            <pc:sldMk cId="2400957562" sldId="445"/>
            <ac:picMk id="6" creationId="{53FCA08A-59AD-4B9A-981A-BF873BD6048F}"/>
          </ac:picMkLst>
        </pc:picChg>
        <pc:picChg chg="del">
          <ac:chgData name="Felipe Lopes" userId="5e1906ad6e62ae9a" providerId="LiveId" clId="{8B1B7EE6-342E-4ECD-91D7-A22D9ED3B86E}" dt="2020-08-28T02:06:10.136" v="11225" actId="478"/>
          <ac:picMkLst>
            <pc:docMk/>
            <pc:sldMk cId="2400957562" sldId="445"/>
            <ac:picMk id="8" creationId="{4C44D240-DBA3-423B-A9B5-F954E300B07D}"/>
          </ac:picMkLst>
        </pc:picChg>
        <pc:picChg chg="del">
          <ac:chgData name="Felipe Lopes" userId="5e1906ad6e62ae9a" providerId="LiveId" clId="{8B1B7EE6-342E-4ECD-91D7-A22D9ED3B86E}" dt="2020-08-28T02:06:10.136" v="11225" actId="478"/>
          <ac:picMkLst>
            <pc:docMk/>
            <pc:sldMk cId="2400957562" sldId="445"/>
            <ac:picMk id="9" creationId="{B61731A9-6A69-4625-B8DF-D888917A82D4}"/>
          </ac:picMkLst>
        </pc:picChg>
        <pc:picChg chg="add mod">
          <ac:chgData name="Felipe Lopes" userId="5e1906ad6e62ae9a" providerId="LiveId" clId="{8B1B7EE6-342E-4ECD-91D7-A22D9ED3B86E}" dt="2020-08-28T02:15:18.244" v="11409" actId="1076"/>
          <ac:picMkLst>
            <pc:docMk/>
            <pc:sldMk cId="2400957562" sldId="445"/>
            <ac:picMk id="10" creationId="{EACE655D-F68A-4E62-A314-BB71E7F92C75}"/>
          </ac:picMkLst>
        </pc:picChg>
        <pc:cxnChg chg="add mod">
          <ac:chgData name="Felipe Lopes" userId="5e1906ad6e62ae9a" providerId="LiveId" clId="{8B1B7EE6-342E-4ECD-91D7-A22D9ED3B86E}" dt="2020-08-28T03:40:31.063" v="13432" actId="1076"/>
          <ac:cxnSpMkLst>
            <pc:docMk/>
            <pc:sldMk cId="2400957562" sldId="445"/>
            <ac:cxnSpMk id="12" creationId="{D7C63B1E-EE5A-472B-B86C-BECBDD564E35}"/>
          </ac:cxnSpMkLst>
        </pc:cxnChg>
        <pc:cxnChg chg="add mod">
          <ac:chgData name="Felipe Lopes" userId="5e1906ad6e62ae9a" providerId="LiveId" clId="{8B1B7EE6-342E-4ECD-91D7-A22D9ED3B86E}" dt="2020-08-28T03:40:33.513" v="13433" actId="1076"/>
          <ac:cxnSpMkLst>
            <pc:docMk/>
            <pc:sldMk cId="2400957562" sldId="445"/>
            <ac:cxnSpMk id="21" creationId="{96D59743-E0D1-4410-8F4D-84C42B13235D}"/>
          </ac:cxnSpMkLst>
        </pc:cxnChg>
      </pc:sldChg>
      <pc:sldChg chg="addSp delSp modSp add mod modAnim">
        <pc:chgData name="Felipe Lopes" userId="5e1906ad6e62ae9a" providerId="LiveId" clId="{8B1B7EE6-342E-4ECD-91D7-A22D9ED3B86E}" dt="2020-08-28T04:02:29.730" v="13958" actId="478"/>
        <pc:sldMkLst>
          <pc:docMk/>
          <pc:sldMk cId="4294825984" sldId="446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4294825984" sldId="446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16:29.394" v="13071" actId="20577"/>
          <ac:spMkLst>
            <pc:docMk/>
            <pc:sldMk cId="4294825984" sldId="446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3:14:46.848" v="13013" actId="20577"/>
          <ac:spMkLst>
            <pc:docMk/>
            <pc:sldMk cId="4294825984" sldId="446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3:11:59.843" v="12905" actId="478"/>
          <ac:spMkLst>
            <pc:docMk/>
            <pc:sldMk cId="4294825984" sldId="446"/>
            <ac:spMk id="31" creationId="{B7740A9A-813B-4C73-96D5-8E5CC8B24810}"/>
          </ac:spMkLst>
        </pc:spChg>
        <pc:spChg chg="del">
          <ac:chgData name="Felipe Lopes" userId="5e1906ad6e62ae9a" providerId="LiveId" clId="{8B1B7EE6-342E-4ECD-91D7-A22D9ED3B86E}" dt="2020-08-28T04:02:29.730" v="13958" actId="478"/>
          <ac:spMkLst>
            <pc:docMk/>
            <pc:sldMk cId="4294825984" sldId="446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2" creationId="{95F8EDBE-FBA1-4105-AB6E-21D17B9DFB59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3" creationId="{CB07151A-7691-4848-8FC7-A2AB506D0E9A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4" creationId="{343072F5-989F-44CE-BA65-FB119E114953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6" creationId="{0382438F-A6D3-46B0-8E6C-4264C1343745}"/>
          </ac:picMkLst>
        </pc:picChg>
        <pc:picChg chg="del">
          <ac:chgData name="Felipe Lopes" userId="5e1906ad6e62ae9a" providerId="LiveId" clId="{8B1B7EE6-342E-4ECD-91D7-A22D9ED3B86E}" dt="2020-08-28T03:11:59.843" v="12905" actId="478"/>
          <ac:picMkLst>
            <pc:docMk/>
            <pc:sldMk cId="4294825984" sldId="446"/>
            <ac:picMk id="7" creationId="{8626CE8E-8F26-4F24-BF38-395AAB6CC649}"/>
          </ac:picMkLst>
        </pc:picChg>
        <pc:picChg chg="add del mod">
          <ac:chgData name="Felipe Lopes" userId="5e1906ad6e62ae9a" providerId="LiveId" clId="{8B1B7EE6-342E-4ECD-91D7-A22D9ED3B86E}" dt="2020-08-28T03:18:04.174" v="13073" actId="478"/>
          <ac:picMkLst>
            <pc:docMk/>
            <pc:sldMk cId="4294825984" sldId="446"/>
            <ac:picMk id="9" creationId="{F95B41E5-CC88-493F-8BC4-66D5F1554ACC}"/>
          </ac:picMkLst>
        </pc:picChg>
        <pc:picChg chg="add del mod">
          <ac:chgData name="Felipe Lopes" userId="5e1906ad6e62ae9a" providerId="LiveId" clId="{8B1B7EE6-342E-4ECD-91D7-A22D9ED3B86E}" dt="2020-08-28T03:13:57.094" v="12966" actId="478"/>
          <ac:picMkLst>
            <pc:docMk/>
            <pc:sldMk cId="4294825984" sldId="446"/>
            <ac:picMk id="11" creationId="{095ED8AB-19B7-4173-B1CF-EF076B8F4865}"/>
          </ac:picMkLst>
        </pc:picChg>
        <pc:picChg chg="add mod">
          <ac:chgData name="Felipe Lopes" userId="5e1906ad6e62ae9a" providerId="LiveId" clId="{8B1B7EE6-342E-4ECD-91D7-A22D9ED3B86E}" dt="2020-08-28T03:18:08.531" v="13077" actId="1035"/>
          <ac:picMkLst>
            <pc:docMk/>
            <pc:sldMk cId="4294825984" sldId="446"/>
            <ac:picMk id="13" creationId="{8669ECCA-FAD9-44A3-95A7-29A44787E837}"/>
          </ac:picMkLst>
        </pc:picChg>
      </pc:sldChg>
      <pc:sldChg chg="delSp modSp add mod">
        <pc:chgData name="Felipe Lopes" userId="5e1906ad6e62ae9a" providerId="LiveId" clId="{8B1B7EE6-342E-4ECD-91D7-A22D9ED3B86E}" dt="2020-08-28T04:02:26.195" v="13957" actId="478"/>
        <pc:sldMkLst>
          <pc:docMk/>
          <pc:sldMk cId="3873452745" sldId="447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873452745" sldId="447"/>
            <ac:spMk id="5" creationId="{00000000-0000-0000-0000-000000000000}"/>
          </ac:spMkLst>
        </pc:spChg>
        <pc:spChg chg="mod">
          <ac:chgData name="Felipe Lopes" userId="5e1906ad6e62ae9a" providerId="LiveId" clId="{8B1B7EE6-342E-4ECD-91D7-A22D9ED3B86E}" dt="2020-08-28T03:16:43.312" v="13072"/>
          <ac:spMkLst>
            <pc:docMk/>
            <pc:sldMk cId="3873452745" sldId="447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3:15:09.848" v="13028" actId="20577"/>
          <ac:spMkLst>
            <pc:docMk/>
            <pc:sldMk cId="3873452745" sldId="447"/>
            <ac:spMk id="17" creationId="{96DD2270-35BD-48BE-AC23-9D9D82C4C1FC}"/>
          </ac:spMkLst>
        </pc:spChg>
        <pc:spChg chg="del">
          <ac:chgData name="Felipe Lopes" userId="5e1906ad6e62ae9a" providerId="LiveId" clId="{8B1B7EE6-342E-4ECD-91D7-A22D9ED3B86E}" dt="2020-08-28T04:02:26.195" v="13957" actId="478"/>
          <ac:spMkLst>
            <pc:docMk/>
            <pc:sldMk cId="3873452745" sldId="447"/>
            <ac:spMk id="32" creationId="{C6F93707-1DB1-4E2E-88C0-3A4C4FF5495D}"/>
          </ac:spMkLst>
        </pc:spChg>
        <pc:picChg chg="del">
          <ac:chgData name="Felipe Lopes" userId="5e1906ad6e62ae9a" providerId="LiveId" clId="{8B1B7EE6-342E-4ECD-91D7-A22D9ED3B86E}" dt="2020-08-28T03:14:40.025" v="13003" actId="478"/>
          <ac:picMkLst>
            <pc:docMk/>
            <pc:sldMk cId="3873452745" sldId="447"/>
            <ac:picMk id="9" creationId="{F95B41E5-CC88-493F-8BC4-66D5F1554ACC}"/>
          </ac:picMkLst>
        </pc:picChg>
        <pc:picChg chg="mod">
          <ac:chgData name="Felipe Lopes" userId="5e1906ad6e62ae9a" providerId="LiveId" clId="{8B1B7EE6-342E-4ECD-91D7-A22D9ED3B86E}" dt="2020-08-28T03:18:11.660" v="13078" actId="14100"/>
          <ac:picMkLst>
            <pc:docMk/>
            <pc:sldMk cId="3873452745" sldId="447"/>
            <ac:picMk id="11" creationId="{095ED8AB-19B7-4173-B1CF-EF076B8F4865}"/>
          </ac:picMkLst>
        </pc:picChg>
      </pc:sldChg>
      <pc:sldChg chg="addSp delSp modSp add mod ord modAnim">
        <pc:chgData name="Felipe Lopes" userId="5e1906ad6e62ae9a" providerId="LiveId" clId="{8B1B7EE6-342E-4ECD-91D7-A22D9ED3B86E}" dt="2020-08-28T04:02:17.327" v="13955" actId="478"/>
        <pc:sldMkLst>
          <pc:docMk/>
          <pc:sldMk cId="3499633006" sldId="448"/>
        </pc:sldMkLst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3499633006" sldId="448"/>
            <ac:spMk id="5" creationId="{00000000-0000-0000-0000-000000000000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2" creationId="{1D622775-A5C7-44C8-B574-B215DA90E01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3" creationId="{C59BA2D5-508C-4D58-AEFE-5F10BBE3DE1A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4" creationId="{AAF5B333-EC94-44C5-9036-4C8A700489CE}"/>
          </ac:spMkLst>
        </pc:spChg>
        <pc:spChg chg="mod">
          <ac:chgData name="Felipe Lopes" userId="5e1906ad6e62ae9a" providerId="LiveId" clId="{8B1B7EE6-342E-4ECD-91D7-A22D9ED3B86E}" dt="2020-08-28T03:20:39.353" v="13104" actId="20577"/>
          <ac:spMkLst>
            <pc:docMk/>
            <pc:sldMk cId="3499633006" sldId="448"/>
            <ac:spMk id="16" creationId="{0BD3E1E2-854A-4AC6-9B63-0A48390FB5D6}"/>
          </ac:spMkLst>
        </pc:spChg>
        <pc:spChg chg="mod">
          <ac:chgData name="Felipe Lopes" userId="5e1906ad6e62ae9a" providerId="LiveId" clId="{8B1B7EE6-342E-4ECD-91D7-A22D9ED3B86E}" dt="2020-08-28T03:20:56.543" v="13137" actId="27636"/>
          <ac:spMkLst>
            <pc:docMk/>
            <pc:sldMk cId="3499633006" sldId="448"/>
            <ac:spMk id="17" creationId="{96DD2270-35BD-48BE-AC23-9D9D82C4C1FC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8" creationId="{82BD06E7-BC9E-4328-81E8-2693B0EB7004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19" creationId="{D0D73297-9D12-4D78-8C97-DD8C722FAFFD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20" creationId="{EC6144BE-CE99-461C-A56C-FEEA002BB841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21" creationId="{E018FAEC-1A0B-4BA6-86FE-FDAFECF33C13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1" creationId="{6AE26093-E703-48D7-91E1-95D87B2E0DF7}"/>
          </ac:spMkLst>
        </pc:spChg>
        <pc:spChg chg="del">
          <ac:chgData name="Felipe Lopes" userId="5e1906ad6e62ae9a" providerId="LiveId" clId="{8B1B7EE6-342E-4ECD-91D7-A22D9ED3B86E}" dt="2020-08-28T04:02:17.327" v="13955" actId="478"/>
          <ac:spMkLst>
            <pc:docMk/>
            <pc:sldMk cId="3499633006" sldId="448"/>
            <ac:spMk id="32" creationId="{C6F93707-1DB1-4E2E-88C0-3A4C4FF5495D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3" creationId="{5EAB7D52-2276-4F07-BEF8-1236D7054AC0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5" creationId="{CD4E770A-CA04-4C42-8BF9-7C09ADC9FBA6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7" creationId="{FF4FF8DE-B21D-47A4-B919-1F2534407501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8" creationId="{D4FE3B15-9134-4425-A9B7-60CA90DAA08B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39" creationId="{A13F77C4-F9EE-4175-AB3E-46547C23FF15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0" creationId="{0F94E1C3-9A2B-426E-BA3B-A1220631C01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3" creationId="{7A4F6426-EFF5-49A9-9DC6-C767D60C5E7D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4" creationId="{45C725B7-5A97-487D-AFA0-832076F5BCFE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5" creationId="{CE93EA1A-47A8-49E8-B434-52213340DCC5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6" creationId="{935928EC-87C1-448C-AF4D-F0DDFD84C2B9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7" creationId="{EB82B6C9-9AE3-4A47-8B34-7EA7DB1E77E8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49" creationId="{D14348C8-8B0A-4739-BE44-18E40C24B99C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0" creationId="{8025BA57-5BCF-4D02-B73A-29AFCECC497C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6" creationId="{6D14EBE8-C82A-4690-9600-90A5057C3772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8" creationId="{3ECD0A0E-5D28-49EC-8807-A4FD6DFD33D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59" creationId="{E0B441E8-17EA-4CE8-84D9-855DAE6A6E45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0" creationId="{CC56009A-C8C0-4144-9B14-DDA57DE749C0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1" creationId="{3A88CFFD-DCCE-4E2C-BEEA-0A9B616831E6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2" creationId="{B6C74A67-6AB8-40BB-94FD-999FF95B504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5" creationId="{B3FB96EA-3BA3-41B0-8DBA-9AC192B5BADF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7" creationId="{14C4D6E8-9AB2-4C8C-9D69-47367F093851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8" creationId="{0C846566-0A9D-4682-8A44-18579781CCEE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69" creationId="{AF493955-0DAD-4212-8E45-7CE775EAC8F2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0" creationId="{9F12900A-F480-40A6-8CC3-60CAAC425456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1" creationId="{19E41A08-D549-494F-B18E-93CF93975FFA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2" creationId="{6D55B649-5497-4078-B6BC-6E284F59DACE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3" creationId="{91A8EE01-F791-47B2-93ED-5CAA5BAB6447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4" creationId="{70639194-2F76-461D-870B-9E4967BEDB09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5" creationId="{6DDBFF14-593C-4321-9191-7EC10FAC375B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6" creationId="{A3085FB0-CD4C-4CBA-91FD-CF13F61B742F}"/>
          </ac:spMkLst>
        </pc:spChg>
        <pc:spChg chg="add mod">
          <ac:chgData name="Felipe Lopes" userId="5e1906ad6e62ae9a" providerId="LiveId" clId="{8B1B7EE6-342E-4ECD-91D7-A22D9ED3B86E}" dt="2020-08-28T03:22:16.365" v="13151" actId="1036"/>
          <ac:spMkLst>
            <pc:docMk/>
            <pc:sldMk cId="3499633006" sldId="448"/>
            <ac:spMk id="77" creationId="{45050A39-3F01-467D-9FE1-87BD27F7019A}"/>
          </ac:spMkLst>
        </pc:spChg>
        <pc:grpChg chg="add mod">
          <ac:chgData name="Felipe Lopes" userId="5e1906ad6e62ae9a" providerId="LiveId" clId="{8B1B7EE6-342E-4ECD-91D7-A22D9ED3B86E}" dt="2020-08-28T03:22:16.365" v="13151" actId="1036"/>
          <ac:grpSpMkLst>
            <pc:docMk/>
            <pc:sldMk cId="3499633006" sldId="448"/>
            <ac:grpSpMk id="52" creationId="{722867AB-D259-4C1E-A8BD-72900B00C6CD}"/>
          </ac:grpSpMkLst>
        </pc:grpChg>
        <pc:picChg chg="del">
          <ac:chgData name="Felipe Lopes" userId="5e1906ad6e62ae9a" providerId="LiveId" clId="{8B1B7EE6-342E-4ECD-91D7-A22D9ED3B86E}" dt="2020-08-28T03:20:52.760" v="13134" actId="478"/>
          <ac:picMkLst>
            <pc:docMk/>
            <pc:sldMk cId="3499633006" sldId="448"/>
            <ac:picMk id="11" creationId="{095ED8AB-19B7-4173-B1CF-EF076B8F4865}"/>
          </ac:picMkLst>
        </pc:pic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2" creationId="{89A6B4EA-9F72-488A-8E94-ADF4A84B0B57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3" creationId="{3CB629F4-7FCF-4859-8A56-47FC32DE2F10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8" creationId="{0A8C9C55-03DE-41EA-9BF8-0881080BBE0C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29" creationId="{849588E0-7C7B-416E-B00E-360DEF0F8E11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30" creationId="{94849D56-5062-40B8-9365-79A82A7DBE3C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34" creationId="{80025583-16B5-4B24-9A46-2A325BC2A785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36" creationId="{5BC92D01-A7BC-4AD3-9E5B-6E9F0799B5D6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41" creationId="{970957D3-7C08-40F8-800E-291B4FB969F0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42" creationId="{2524F110-CC66-4D9C-A6F8-6D5006638D08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48" creationId="{D7E9B392-84C3-46D2-8680-39D082EB0BF7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51" creationId="{4446ACF3-0F65-42A7-A491-D89E08E626EE}"/>
          </ac:cxnSpMkLst>
        </pc:cxnChg>
        <pc:cxnChg chg="mod">
          <ac:chgData name="Felipe Lopes" userId="5e1906ad6e62ae9a" providerId="LiveId" clId="{8B1B7EE6-342E-4ECD-91D7-A22D9ED3B86E}" dt="2020-08-28T03:22:09.289" v="13140"/>
          <ac:cxnSpMkLst>
            <pc:docMk/>
            <pc:sldMk cId="3499633006" sldId="448"/>
            <ac:cxnSpMk id="53" creationId="{C3655A04-FA4B-4C14-A085-146892C63790}"/>
          </ac:cxnSpMkLst>
        </pc:cxnChg>
        <pc:cxnChg chg="mod">
          <ac:chgData name="Felipe Lopes" userId="5e1906ad6e62ae9a" providerId="LiveId" clId="{8B1B7EE6-342E-4ECD-91D7-A22D9ED3B86E}" dt="2020-08-28T03:22:09.289" v="13140"/>
          <ac:cxnSpMkLst>
            <pc:docMk/>
            <pc:sldMk cId="3499633006" sldId="448"/>
            <ac:cxnSpMk id="54" creationId="{8E749D4A-0D3E-4089-84B2-0FD075CDD501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55" creationId="{CF5F2F23-2E9A-4DFA-BAA5-810184609034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57" creationId="{DD06BE10-7232-4888-8ED8-51F5968CB91A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63" creationId="{9B2A8D4F-85BC-417E-978D-838C6AC89736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64" creationId="{3803D205-E1A4-45F9-B6F6-BCC0199E22D5}"/>
          </ac:cxnSpMkLst>
        </pc:cxnChg>
        <pc:cxnChg chg="add mod">
          <ac:chgData name="Felipe Lopes" userId="5e1906ad6e62ae9a" providerId="LiveId" clId="{8B1B7EE6-342E-4ECD-91D7-A22D9ED3B86E}" dt="2020-08-28T03:22:16.365" v="13151" actId="1036"/>
          <ac:cxnSpMkLst>
            <pc:docMk/>
            <pc:sldMk cId="3499633006" sldId="448"/>
            <ac:cxnSpMk id="66" creationId="{87BD434E-28CC-4469-BBFE-5A5D35E2754E}"/>
          </ac:cxnSpMkLst>
        </pc:cxnChg>
      </pc:sldChg>
      <pc:sldChg chg="addSp delSp modSp add del mod delAnim modAnim">
        <pc:chgData name="Felipe Lopes" userId="5e1906ad6e62ae9a" providerId="LiveId" clId="{8B1B7EE6-342E-4ECD-91D7-A22D9ED3B86E}" dt="2020-08-28T03:45:44.241" v="13506" actId="47"/>
        <pc:sldMkLst>
          <pc:docMk/>
          <pc:sldMk cId="1550802154" sldId="449"/>
        </pc:sldMkLst>
        <pc:spChg chg="add del mod">
          <ac:chgData name="Felipe Lopes" userId="5e1906ad6e62ae9a" providerId="LiveId" clId="{8B1B7EE6-342E-4ECD-91D7-A22D9ED3B86E}" dt="2020-08-28T03:45:41.828" v="13505" actId="478"/>
          <ac:spMkLst>
            <pc:docMk/>
            <pc:sldMk cId="1550802154" sldId="449"/>
            <ac:spMk id="11" creationId="{309CF33D-2E65-452E-99C8-4EC9E4AFF222}"/>
          </ac:spMkLst>
        </pc:spChg>
        <pc:spChg chg="del">
          <ac:chgData name="Felipe Lopes" userId="5e1906ad6e62ae9a" providerId="LiveId" clId="{8B1B7EE6-342E-4ECD-91D7-A22D9ED3B86E}" dt="2020-08-28T03:45:08.175" v="13502" actId="478"/>
          <ac:spMkLst>
            <pc:docMk/>
            <pc:sldMk cId="1550802154" sldId="449"/>
            <ac:spMk id="15" creationId="{5EAB8BFC-19B2-4BCF-B25E-C506B4675D6B}"/>
          </ac:spMkLst>
        </pc:spChg>
      </pc:sldChg>
      <pc:sldChg chg="addSp delSp modSp add mod addAnim delAnim modAnim">
        <pc:chgData name="Felipe Lopes" userId="5e1906ad6e62ae9a" providerId="LiveId" clId="{8B1B7EE6-342E-4ECD-91D7-A22D9ED3B86E}" dt="2020-08-28T04:02:06.242" v="13953" actId="404"/>
        <pc:sldMkLst>
          <pc:docMk/>
          <pc:sldMk cId="1737954069" sldId="449"/>
        </pc:sldMkLst>
        <pc:spChg chg="add del mod">
          <ac:chgData name="Felipe Lopes" userId="5e1906ad6e62ae9a" providerId="LiveId" clId="{8B1B7EE6-342E-4ECD-91D7-A22D9ED3B86E}" dt="2020-08-28T03:52:13.700" v="13648" actId="478"/>
          <ac:spMkLst>
            <pc:docMk/>
            <pc:sldMk cId="1737954069" sldId="449"/>
            <ac:spMk id="2" creationId="{A45DF865-D5CD-443B-AA6E-F205638D97C5}"/>
          </ac:spMkLst>
        </pc:spChg>
        <pc:spChg chg="mod">
          <ac:chgData name="Felipe Lopes" userId="5e1906ad6e62ae9a" providerId="LiveId" clId="{8B1B7EE6-342E-4ECD-91D7-A22D9ED3B86E}" dt="2020-08-28T03:59:41.705" v="13936"/>
          <ac:spMkLst>
            <pc:docMk/>
            <pc:sldMk cId="1737954069" sldId="449"/>
            <ac:spMk id="5" creationId="{00000000-0000-0000-0000-000000000000}"/>
          </ac:spMkLst>
        </pc:spChg>
        <pc:spChg chg="add mod ord">
          <ac:chgData name="Felipe Lopes" userId="5e1906ad6e62ae9a" providerId="LiveId" clId="{8B1B7EE6-342E-4ECD-91D7-A22D9ED3B86E}" dt="2020-08-28T03:57:48.884" v="13913" actId="1076"/>
          <ac:spMkLst>
            <pc:docMk/>
            <pc:sldMk cId="1737954069" sldId="449"/>
            <ac:spMk id="6" creationId="{1E2B1A68-BDD3-4CF7-9CF2-537F2134FBDA}"/>
          </ac:spMkLst>
        </pc:spChg>
        <pc:spChg chg="add mod ord">
          <ac:chgData name="Felipe Lopes" userId="5e1906ad6e62ae9a" providerId="LiveId" clId="{8B1B7EE6-342E-4ECD-91D7-A22D9ED3B86E}" dt="2020-08-28T04:02:06.242" v="13953" actId="404"/>
          <ac:spMkLst>
            <pc:docMk/>
            <pc:sldMk cId="1737954069" sldId="449"/>
            <ac:spMk id="7" creationId="{38C3E18F-0AC8-47FF-AA37-ED6D50BFBBDC}"/>
          </ac:spMkLst>
        </pc:spChg>
        <pc:spChg chg="add mod">
          <ac:chgData name="Felipe Lopes" userId="5e1906ad6e62ae9a" providerId="LiveId" clId="{8B1B7EE6-342E-4ECD-91D7-A22D9ED3B86E}" dt="2020-08-28T03:57:44.458" v="13912" actId="14100"/>
          <ac:spMkLst>
            <pc:docMk/>
            <pc:sldMk cId="1737954069" sldId="449"/>
            <ac:spMk id="8" creationId="{C9A9EFD9-44E4-44FB-8DAF-1CA4BD740733}"/>
          </ac:spMkLst>
        </pc:spChg>
        <pc:spChg chg="add del mod">
          <ac:chgData name="Felipe Lopes" userId="5e1906ad6e62ae9a" providerId="LiveId" clId="{8B1B7EE6-342E-4ECD-91D7-A22D9ED3B86E}" dt="2020-08-28T03:57:24.853" v="13871" actId="478"/>
          <ac:spMkLst>
            <pc:docMk/>
            <pc:sldMk cId="1737954069" sldId="449"/>
            <ac:spMk id="9" creationId="{366E0E1C-DE4B-4CC4-8A74-B4ED1194CF47}"/>
          </ac:spMkLst>
        </pc:spChg>
        <pc:spChg chg="add del mod">
          <ac:chgData name="Felipe Lopes" userId="5e1906ad6e62ae9a" providerId="LiveId" clId="{8B1B7EE6-342E-4ECD-91D7-A22D9ED3B86E}" dt="2020-08-28T03:51:31.697" v="13639" actId="478"/>
          <ac:spMkLst>
            <pc:docMk/>
            <pc:sldMk cId="1737954069" sldId="449"/>
            <ac:spMk id="11" creationId="{A9352F91-6965-4E75-84FB-7B558AC7C362}"/>
          </ac:spMkLst>
        </pc:spChg>
        <pc:spChg chg="mod">
          <ac:chgData name="Felipe Lopes" userId="5e1906ad6e62ae9a" providerId="LiveId" clId="{8B1B7EE6-342E-4ECD-91D7-A22D9ED3B86E}" dt="2020-08-28T03:49:19.692" v="13523" actId="20577"/>
          <ac:spMkLst>
            <pc:docMk/>
            <pc:sldMk cId="1737954069" sldId="449"/>
            <ac:spMk id="12" creationId="{00000000-0000-0000-0000-000000000000}"/>
          </ac:spMkLst>
        </pc:spChg>
        <pc:spChg chg="add del mod">
          <ac:chgData name="Felipe Lopes" userId="5e1906ad6e62ae9a" providerId="LiveId" clId="{8B1B7EE6-342E-4ECD-91D7-A22D9ED3B86E}" dt="2020-08-28T03:51:31.697" v="13639" actId="478"/>
          <ac:spMkLst>
            <pc:docMk/>
            <pc:sldMk cId="1737954069" sldId="449"/>
            <ac:spMk id="13" creationId="{F9BEBF88-7C26-4284-B0FD-BDCF73EF2FCE}"/>
          </ac:spMkLst>
        </pc:spChg>
        <pc:spChg chg="del">
          <ac:chgData name="Felipe Lopes" userId="5e1906ad6e62ae9a" providerId="LiveId" clId="{8B1B7EE6-342E-4ECD-91D7-A22D9ED3B86E}" dt="2020-08-28T03:46:34.775" v="13508" actId="478"/>
          <ac:spMkLst>
            <pc:docMk/>
            <pc:sldMk cId="1737954069" sldId="449"/>
            <ac:spMk id="15" creationId="{5EAB8BFC-19B2-4BCF-B25E-C506B4675D6B}"/>
          </ac:spMkLst>
        </pc:spChg>
        <pc:spChg chg="add del mod">
          <ac:chgData name="Felipe Lopes" userId="5e1906ad6e62ae9a" providerId="LiveId" clId="{8B1B7EE6-342E-4ECD-91D7-A22D9ED3B86E}" dt="2020-08-28T03:57:11.435" v="13869" actId="478"/>
          <ac:spMkLst>
            <pc:docMk/>
            <pc:sldMk cId="1737954069" sldId="449"/>
            <ac:spMk id="16" creationId="{249F2CBC-FD95-4882-9040-140B146F5165}"/>
          </ac:spMkLst>
        </pc:spChg>
        <pc:spChg chg="del">
          <ac:chgData name="Felipe Lopes" userId="5e1906ad6e62ae9a" providerId="LiveId" clId="{8B1B7EE6-342E-4ECD-91D7-A22D9ED3B86E}" dt="2020-08-28T04:00:05.504" v="13941" actId="478"/>
          <ac:spMkLst>
            <pc:docMk/>
            <pc:sldMk cId="1737954069" sldId="449"/>
            <ac:spMk id="25" creationId="{73712D0E-6E14-4D5C-9FFD-270F5D9DAFE0}"/>
          </ac:spMkLst>
        </pc:spChg>
        <pc:spChg chg="mod">
          <ac:chgData name="Felipe Lopes" userId="5e1906ad6e62ae9a" providerId="LiveId" clId="{8B1B7EE6-342E-4ECD-91D7-A22D9ED3B86E}" dt="2020-08-28T03:59:56.707" v="13937"/>
          <ac:spMkLst>
            <pc:docMk/>
            <pc:sldMk cId="1737954069" sldId="449"/>
            <ac:spMk id="27" creationId="{6A3BDF38-B16E-476D-A1E5-38B83D6283AF}"/>
          </ac:spMkLst>
        </pc:spChg>
        <pc:spChg chg="mod">
          <ac:chgData name="Felipe Lopes" userId="5e1906ad6e62ae9a" providerId="LiveId" clId="{8B1B7EE6-342E-4ECD-91D7-A22D9ED3B86E}" dt="2020-08-28T03:59:56.707" v="13937"/>
          <ac:spMkLst>
            <pc:docMk/>
            <pc:sldMk cId="1737954069" sldId="449"/>
            <ac:spMk id="29" creationId="{E7656320-1FCE-44D2-87DE-840FA65C983B}"/>
          </ac:spMkLst>
        </pc:spChg>
        <pc:grpChg chg="del">
          <ac:chgData name="Felipe Lopes" userId="5e1906ad6e62ae9a" providerId="LiveId" clId="{8B1B7EE6-342E-4ECD-91D7-A22D9ED3B86E}" dt="2020-08-28T03:52:26.102" v="13650" actId="478"/>
          <ac:grpSpMkLst>
            <pc:docMk/>
            <pc:sldMk cId="1737954069" sldId="449"/>
            <ac:grpSpMk id="18" creationId="{5C48E78E-DC50-49E5-9B35-C68944AB9582}"/>
          </ac:grpSpMkLst>
        </pc:grpChg>
        <pc:grpChg chg="add mod">
          <ac:chgData name="Felipe Lopes" userId="5e1906ad6e62ae9a" providerId="LiveId" clId="{8B1B7EE6-342E-4ECD-91D7-A22D9ED3B86E}" dt="2020-08-28T03:59:56.707" v="13937"/>
          <ac:grpSpMkLst>
            <pc:docMk/>
            <pc:sldMk cId="1737954069" sldId="449"/>
            <ac:grpSpMk id="26" creationId="{FB76FB57-CBDB-42D9-877F-C3EA21C49C5C}"/>
          </ac:grpSpMkLst>
        </pc:grpChg>
        <pc:picChg chg="add del mod">
          <ac:chgData name="Felipe Lopes" userId="5e1906ad6e62ae9a" providerId="LiveId" clId="{8B1B7EE6-342E-4ECD-91D7-A22D9ED3B86E}" dt="2020-08-28T03:57:36.799" v="13909" actId="1038"/>
          <ac:picMkLst>
            <pc:docMk/>
            <pc:sldMk cId="1737954069" sldId="449"/>
            <ac:picMk id="3" creationId="{2110DB2D-47F8-4E21-A0A0-26D2D91027A2}"/>
          </ac:picMkLst>
        </pc:picChg>
        <pc:picChg chg="add del mod">
          <ac:chgData name="Felipe Lopes" userId="5e1906ad6e62ae9a" providerId="LiveId" clId="{8B1B7EE6-342E-4ECD-91D7-A22D9ED3B86E}" dt="2020-08-28T03:51:31.697" v="13639" actId="478"/>
          <ac:picMkLst>
            <pc:docMk/>
            <pc:sldMk cId="1737954069" sldId="449"/>
            <ac:picMk id="10" creationId="{FB87D060-CE14-45B3-8E5B-A65B5EEA653D}"/>
          </ac:picMkLst>
        </pc:picChg>
        <pc:picChg chg="mod">
          <ac:chgData name="Felipe Lopes" userId="5e1906ad6e62ae9a" providerId="LiveId" clId="{8B1B7EE6-342E-4ECD-91D7-A22D9ED3B86E}" dt="2020-08-28T03:59:56.707" v="13937"/>
          <ac:picMkLst>
            <pc:docMk/>
            <pc:sldMk cId="1737954069" sldId="449"/>
            <ac:picMk id="28" creationId="{13096C55-355E-4C72-86B5-3CAC5A7493C5}"/>
          </ac:picMkLst>
        </pc:picChg>
      </pc:sldChg>
      <pc:sldChg chg="delSp add del mod delAnim">
        <pc:chgData name="Felipe Lopes" userId="5e1906ad6e62ae9a" providerId="LiveId" clId="{8B1B7EE6-342E-4ECD-91D7-A22D9ED3B86E}" dt="2020-08-28T03:28:34.019" v="13157" actId="47"/>
        <pc:sldMkLst>
          <pc:docMk/>
          <pc:sldMk cId="2773079047" sldId="449"/>
        </pc:sldMkLst>
        <pc:spChg chg="del">
          <ac:chgData name="Felipe Lopes" userId="5e1906ad6e62ae9a" providerId="LiveId" clId="{8B1B7EE6-342E-4ECD-91D7-A22D9ED3B86E}" dt="2020-08-28T03:23:58.841" v="13153" actId="478"/>
          <ac:spMkLst>
            <pc:docMk/>
            <pc:sldMk cId="2773079047" sldId="449"/>
            <ac:spMk id="20" creationId="{D1B6CDD1-088E-43BF-B920-F4D8A7875639}"/>
          </ac:spMkLst>
        </pc:spChg>
        <pc:picChg chg="del">
          <ac:chgData name="Felipe Lopes" userId="5e1906ad6e62ae9a" providerId="LiveId" clId="{8B1B7EE6-342E-4ECD-91D7-A22D9ED3B86E}" dt="2020-08-28T03:23:58.841" v="13153" actId="478"/>
          <ac:picMkLst>
            <pc:docMk/>
            <pc:sldMk cId="2773079047" sldId="449"/>
            <ac:picMk id="3" creationId="{76BB4688-7D80-414F-A990-378400ADFE3F}"/>
          </ac:picMkLst>
        </pc:picChg>
        <pc:picChg chg="del">
          <ac:chgData name="Felipe Lopes" userId="5e1906ad6e62ae9a" providerId="LiveId" clId="{8B1B7EE6-342E-4ECD-91D7-A22D9ED3B86E}" dt="2020-08-28T03:23:58.841" v="13153" actId="478"/>
          <ac:picMkLst>
            <pc:docMk/>
            <pc:sldMk cId="2773079047" sldId="449"/>
            <ac:picMk id="7" creationId="{5EFB995B-D212-4E81-912D-A39142C024DA}"/>
          </ac:picMkLst>
        </pc:picChg>
      </pc:sldChg>
    </pc:docChg>
  </pc:docChgLst>
  <pc:docChgLst>
    <pc:chgData name="KLEBER MELO" userId="6d317ba6fc28ad80" providerId="LiveId" clId="{7B9D3A5C-0861-4842-80CB-3B0449C0AAF5}"/>
    <pc:docChg chg="undo custSel modSld modMainMaster">
      <pc:chgData name="KLEBER MELO" userId="6d317ba6fc28ad80" providerId="LiveId" clId="{7B9D3A5C-0861-4842-80CB-3B0449C0AAF5}" dt="2021-08-25T00:27:27.846" v="135" actId="207"/>
      <pc:docMkLst>
        <pc:docMk/>
      </pc:docMkLst>
      <pc:sldChg chg="modSp mod">
        <pc:chgData name="KLEBER MELO" userId="6d317ba6fc28ad80" providerId="LiveId" clId="{7B9D3A5C-0861-4842-80CB-3B0449C0AAF5}" dt="2021-08-25T00:26:53.543" v="132" actId="20577"/>
        <pc:sldMkLst>
          <pc:docMk/>
          <pc:sldMk cId="313424726" sldId="459"/>
        </pc:sldMkLst>
        <pc:spChg chg="mod">
          <ac:chgData name="KLEBER MELO" userId="6d317ba6fc28ad80" providerId="LiveId" clId="{7B9D3A5C-0861-4842-80CB-3B0449C0AAF5}" dt="2021-08-25T00:26:53.543" v="132" actId="20577"/>
          <ac:spMkLst>
            <pc:docMk/>
            <pc:sldMk cId="313424726" sldId="459"/>
            <ac:spMk id="2" creationId="{00000000-0000-0000-0000-000000000000}"/>
          </ac:spMkLst>
        </pc:spChg>
      </pc:sldChg>
      <pc:sldChg chg="modSp mod">
        <pc:chgData name="KLEBER MELO" userId="6d317ba6fc28ad80" providerId="LiveId" clId="{7B9D3A5C-0861-4842-80CB-3B0449C0AAF5}" dt="2021-08-25T00:26:58.783" v="134" actId="20577"/>
        <pc:sldMkLst>
          <pc:docMk/>
          <pc:sldMk cId="4079294450" sldId="460"/>
        </pc:sldMkLst>
        <pc:spChg chg="mod">
          <ac:chgData name="KLEBER MELO" userId="6d317ba6fc28ad80" providerId="LiveId" clId="{7B9D3A5C-0861-4842-80CB-3B0449C0AAF5}" dt="2021-08-25T00:26:58.783" v="134" actId="20577"/>
          <ac:spMkLst>
            <pc:docMk/>
            <pc:sldMk cId="4079294450" sldId="460"/>
            <ac:spMk id="2" creationId="{00000000-0000-0000-0000-000000000000}"/>
          </ac:spMkLst>
        </pc:spChg>
      </pc:sldChg>
      <pc:sldMasterChg chg="modSp mod modSldLayout">
        <pc:chgData name="KLEBER MELO" userId="6d317ba6fc28ad80" providerId="LiveId" clId="{7B9D3A5C-0861-4842-80CB-3B0449C0AAF5}" dt="2021-08-25T00:27:27.846" v="135" actId="207"/>
        <pc:sldMasterMkLst>
          <pc:docMk/>
          <pc:sldMasterMk cId="1742513234" sldId="2147483648"/>
        </pc:sldMasterMkLst>
        <pc:spChg chg="mod">
          <ac:chgData name="KLEBER MELO" userId="6d317ba6fc28ad80" providerId="LiveId" clId="{7B9D3A5C-0861-4842-80CB-3B0449C0AAF5}" dt="2021-08-25T00:26:34.929" v="130" actId="20577"/>
          <ac:spMkLst>
            <pc:docMk/>
            <pc:sldMasterMk cId="1742513234" sldId="2147483648"/>
            <ac:spMk id="5" creationId="{00000000-0000-0000-0000-000000000000}"/>
          </ac:spMkLst>
        </pc:spChg>
        <pc:sldLayoutChg chg="addSp delSp modSp mod">
          <pc:chgData name="KLEBER MELO" userId="6d317ba6fc28ad80" providerId="LiveId" clId="{7B9D3A5C-0861-4842-80CB-3B0449C0AAF5}" dt="2021-08-25T00:22:14.419" v="82" actId="207"/>
          <pc:sldLayoutMkLst>
            <pc:docMk/>
            <pc:sldMasterMk cId="1742513234" sldId="2147483648"/>
            <pc:sldLayoutMk cId="958039965" sldId="2147483649"/>
          </pc:sldLayoutMkLst>
          <pc:spChg chg="mod">
            <ac:chgData name="KLEBER MELO" userId="6d317ba6fc28ad80" providerId="LiveId" clId="{7B9D3A5C-0861-4842-80CB-3B0449C0AAF5}" dt="2021-08-25T00:16:33.351" v="16" actId="207"/>
            <ac:spMkLst>
              <pc:docMk/>
              <pc:sldMasterMk cId="1742513234" sldId="2147483648"/>
              <pc:sldLayoutMk cId="958039965" sldId="2147483649"/>
              <ac:spMk id="8" creationId="{00000000-0000-0000-0000-000000000000}"/>
            </ac:spMkLst>
          </pc:spChg>
          <pc:spChg chg="add del mod">
            <ac:chgData name="KLEBER MELO" userId="6d317ba6fc28ad80" providerId="LiveId" clId="{7B9D3A5C-0861-4842-80CB-3B0449C0AAF5}" dt="2021-08-25T00:22:14.419" v="82" actId="207"/>
            <ac:spMkLst>
              <pc:docMk/>
              <pc:sldMasterMk cId="1742513234" sldId="2147483648"/>
              <pc:sldLayoutMk cId="958039965" sldId="2147483649"/>
              <ac:spMk id="9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16:51.928" v="39" actId="207"/>
            <ac:spMkLst>
              <pc:docMk/>
              <pc:sldMasterMk cId="1742513234" sldId="2147483648"/>
              <pc:sldLayoutMk cId="958039965" sldId="2147483649"/>
              <ac:spMk id="10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0:28.381" v="73" actId="207"/>
            <ac:spMkLst>
              <pc:docMk/>
              <pc:sldMasterMk cId="1742513234" sldId="2147483648"/>
              <pc:sldLayoutMk cId="958039965" sldId="2147483649"/>
              <ac:spMk id="12" creationId="{00000000-0000-0000-0000-000000000000}"/>
            </ac:spMkLst>
          </pc:spChg>
          <pc:picChg chg="add del mod">
            <ac:chgData name="KLEBER MELO" userId="6d317ba6fc28ad80" providerId="LiveId" clId="{7B9D3A5C-0861-4842-80CB-3B0449C0AAF5}" dt="2021-08-25T00:17:59.047" v="47" actId="21"/>
            <ac:picMkLst>
              <pc:docMk/>
              <pc:sldMasterMk cId="1742513234" sldId="2147483648"/>
              <pc:sldLayoutMk cId="958039965" sldId="2147483649"/>
              <ac:picMk id="13" creationId="{052FCBD4-98B0-4B7C-BCDD-C35F0FBDF79A}"/>
            </ac:picMkLst>
          </pc:picChg>
          <pc:picChg chg="add del mod">
            <ac:chgData name="KLEBER MELO" userId="6d317ba6fc28ad80" providerId="LiveId" clId="{7B9D3A5C-0861-4842-80CB-3B0449C0AAF5}" dt="2021-08-25T00:13:15.797" v="2" actId="21"/>
            <ac:picMkLst>
              <pc:docMk/>
              <pc:sldMasterMk cId="1742513234" sldId="2147483648"/>
              <pc:sldLayoutMk cId="958039965" sldId="2147483649"/>
              <ac:picMk id="1026" creationId="{54A0BB02-9F5E-4584-B2F3-055AAE5B5837}"/>
            </ac:picMkLst>
          </pc:picChg>
        </pc:sldLayoutChg>
        <pc:sldLayoutChg chg="addSp delSp modSp mod">
          <pc:chgData name="KLEBER MELO" userId="6d317ba6fc28ad80" providerId="LiveId" clId="{7B9D3A5C-0861-4842-80CB-3B0449C0AAF5}" dt="2021-08-25T00:25:57.601" v="128" actId="478"/>
          <pc:sldLayoutMkLst>
            <pc:docMk/>
            <pc:sldMasterMk cId="1742513234" sldId="2147483648"/>
            <pc:sldLayoutMk cId="4006633785" sldId="2147483651"/>
          </pc:sldLayoutMkLst>
          <pc:spChg chg="add mod ord">
            <ac:chgData name="KLEBER MELO" userId="6d317ba6fc28ad80" providerId="LiveId" clId="{7B9D3A5C-0861-4842-80CB-3B0449C0AAF5}" dt="2021-08-25T00:24:22.403" v="124" actId="1038"/>
            <ac:spMkLst>
              <pc:docMk/>
              <pc:sldMasterMk cId="1742513234" sldId="2147483648"/>
              <pc:sldLayoutMk cId="4006633785" sldId="2147483651"/>
              <ac:spMk id="3" creationId="{2C78F0E5-0A70-42BE-A364-2018D5D6DFAE}"/>
            </ac:spMkLst>
          </pc:spChg>
          <pc:spChg chg="mod">
            <ac:chgData name="KLEBER MELO" userId="6d317ba6fc28ad80" providerId="LiveId" clId="{7B9D3A5C-0861-4842-80CB-3B0449C0AAF5}" dt="2021-08-25T00:20:52.880" v="76" actId="20577"/>
            <ac:spMkLst>
              <pc:docMk/>
              <pc:sldMasterMk cId="1742513234" sldId="2147483648"/>
              <pc:sldLayoutMk cId="4006633785" sldId="2147483651"/>
              <ac:spMk id="6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1:17.079" v="79" actId="207"/>
            <ac:spMkLst>
              <pc:docMk/>
              <pc:sldMasterMk cId="1742513234" sldId="2147483648"/>
              <pc:sldLayoutMk cId="4006633785" sldId="2147483651"/>
              <ac:spMk id="11" creationId="{00000000-0000-0000-0000-000000000000}"/>
            </ac:spMkLst>
          </pc:spChg>
          <pc:picChg chg="del mod">
            <ac:chgData name="KLEBER MELO" userId="6d317ba6fc28ad80" providerId="LiveId" clId="{7B9D3A5C-0861-4842-80CB-3B0449C0AAF5}" dt="2021-08-25T00:23:25.804" v="113" actId="478"/>
            <ac:picMkLst>
              <pc:docMk/>
              <pc:sldMasterMk cId="1742513234" sldId="2147483648"/>
              <pc:sldLayoutMk cId="4006633785" sldId="2147483651"/>
              <ac:picMk id="8" creationId="{00000000-0000-0000-0000-000000000000}"/>
            </ac:picMkLst>
          </pc:picChg>
          <pc:picChg chg="mod">
            <ac:chgData name="KLEBER MELO" userId="6d317ba6fc28ad80" providerId="LiveId" clId="{7B9D3A5C-0861-4842-80CB-3B0449C0AAF5}" dt="2021-08-25T00:13:58.165" v="4" actId="207"/>
            <ac:picMkLst>
              <pc:docMk/>
              <pc:sldMasterMk cId="1742513234" sldId="2147483648"/>
              <pc:sldLayoutMk cId="4006633785" sldId="2147483651"/>
              <ac:picMk id="9" creationId="{00000000-0000-0000-0000-000000000000}"/>
            </ac:picMkLst>
          </pc:picChg>
          <pc:picChg chg="add del mod">
            <ac:chgData name="KLEBER MELO" userId="6d317ba6fc28ad80" providerId="LiveId" clId="{7B9D3A5C-0861-4842-80CB-3B0449C0AAF5}" dt="2021-08-25T00:16:19.835" v="14" actId="478"/>
            <ac:picMkLst>
              <pc:docMk/>
              <pc:sldMasterMk cId="1742513234" sldId="2147483648"/>
              <pc:sldLayoutMk cId="4006633785" sldId="2147483651"/>
              <ac:picMk id="10" creationId="{305E1DCD-7210-47EB-8AFD-A7E1DE07564E}"/>
            </ac:picMkLst>
          </pc:picChg>
          <pc:picChg chg="add del mod">
            <ac:chgData name="KLEBER MELO" userId="6d317ba6fc28ad80" providerId="LiveId" clId="{7B9D3A5C-0861-4842-80CB-3B0449C0AAF5}" dt="2021-08-25T00:25:57.601" v="128" actId="478"/>
            <ac:picMkLst>
              <pc:docMk/>
              <pc:sldMasterMk cId="1742513234" sldId="2147483648"/>
              <pc:sldLayoutMk cId="4006633785" sldId="2147483651"/>
              <ac:picMk id="12" creationId="{B8CD10C4-9B3B-410A-9D55-2CCE04BE40FA}"/>
            </ac:picMkLst>
          </pc:picChg>
        </pc:sldLayoutChg>
        <pc:sldLayoutChg chg="addSp delSp modSp mod">
          <pc:chgData name="KLEBER MELO" userId="6d317ba6fc28ad80" providerId="LiveId" clId="{7B9D3A5C-0861-4842-80CB-3B0449C0AAF5}" dt="2021-08-25T00:27:27.846" v="135" actId="207"/>
          <pc:sldLayoutMkLst>
            <pc:docMk/>
            <pc:sldMasterMk cId="1742513234" sldId="2147483648"/>
            <pc:sldLayoutMk cId="3530766892" sldId="2147483652"/>
          </pc:sldLayoutMkLst>
          <pc:spChg chg="mod">
            <ac:chgData name="KLEBER MELO" userId="6d317ba6fc28ad80" providerId="LiveId" clId="{7B9D3A5C-0861-4842-80CB-3B0449C0AAF5}" dt="2021-08-25T00:20:57.549" v="78" actId="20577"/>
            <ac:spMkLst>
              <pc:docMk/>
              <pc:sldMasterMk cId="1742513234" sldId="2147483648"/>
              <pc:sldLayoutMk cId="3530766892" sldId="2147483652"/>
              <ac:spMk id="6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7:27.846" v="135" actId="207"/>
            <ac:spMkLst>
              <pc:docMk/>
              <pc:sldMasterMk cId="1742513234" sldId="2147483648"/>
              <pc:sldLayoutMk cId="3530766892" sldId="2147483652"/>
              <ac:spMk id="11" creationId="{00000000-0000-0000-0000-000000000000}"/>
            </ac:spMkLst>
          </pc:spChg>
          <pc:spChg chg="add mod ord">
            <ac:chgData name="KLEBER MELO" userId="6d317ba6fc28ad80" providerId="LiveId" clId="{7B9D3A5C-0861-4842-80CB-3B0449C0AAF5}" dt="2021-08-25T00:24:36.677" v="127" actId="167"/>
            <ac:spMkLst>
              <pc:docMk/>
              <pc:sldMasterMk cId="1742513234" sldId="2147483648"/>
              <pc:sldLayoutMk cId="3530766892" sldId="2147483652"/>
              <ac:spMk id="12" creationId="{64F7B3C2-9AA6-406C-B3A9-9A89896B9118}"/>
            </ac:spMkLst>
          </pc:spChg>
          <pc:picChg chg="del">
            <ac:chgData name="KLEBER MELO" userId="6d317ba6fc28ad80" providerId="LiveId" clId="{7B9D3A5C-0861-4842-80CB-3B0449C0AAF5}" dt="2021-08-25T00:24:27.330" v="125" actId="478"/>
            <ac:picMkLst>
              <pc:docMk/>
              <pc:sldMasterMk cId="1742513234" sldId="2147483648"/>
              <pc:sldLayoutMk cId="3530766892" sldId="2147483652"/>
              <ac:picMk id="8" creationId="{00000000-0000-0000-0000-000000000000}"/>
            </ac:picMkLst>
          </pc:picChg>
        </pc:sldLayoutChg>
        <pc:sldLayoutChg chg="addSp delSp modSp mod">
          <pc:chgData name="KLEBER MELO" userId="6d317ba6fc28ad80" providerId="LiveId" clId="{7B9D3A5C-0861-4842-80CB-3B0449C0AAF5}" dt="2021-08-25T00:22:33.068" v="83" actId="207"/>
          <pc:sldLayoutMkLst>
            <pc:docMk/>
            <pc:sldMasterMk cId="1742513234" sldId="2147483648"/>
            <pc:sldLayoutMk cId="1697425648" sldId="2147483653"/>
          </pc:sldLayoutMkLst>
          <pc:spChg chg="mod">
            <ac:chgData name="KLEBER MELO" userId="6d317ba6fc28ad80" providerId="LiveId" clId="{7B9D3A5C-0861-4842-80CB-3B0449C0AAF5}" dt="2021-08-25T00:18:09.633" v="49" actId="207"/>
            <ac:spMkLst>
              <pc:docMk/>
              <pc:sldMasterMk cId="1742513234" sldId="2147483648"/>
              <pc:sldLayoutMk cId="1697425648" sldId="2147483653"/>
              <ac:spMk id="8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2:33.068" v="83" actId="207"/>
            <ac:spMkLst>
              <pc:docMk/>
              <pc:sldMasterMk cId="1742513234" sldId="2147483648"/>
              <pc:sldLayoutMk cId="1697425648" sldId="2147483653"/>
              <ac:spMk id="9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18:26.863" v="60" actId="207"/>
            <ac:spMkLst>
              <pc:docMk/>
              <pc:sldMasterMk cId="1742513234" sldId="2147483648"/>
              <pc:sldLayoutMk cId="1697425648" sldId="2147483653"/>
              <ac:spMk id="10" creationId="{00000000-0000-0000-0000-000000000000}"/>
            </ac:spMkLst>
          </pc:spChg>
          <pc:spChg chg="mod">
            <ac:chgData name="KLEBER MELO" userId="6d317ba6fc28ad80" providerId="LiveId" clId="{7B9D3A5C-0861-4842-80CB-3B0449C0AAF5}" dt="2021-08-25T00:20:38.029" v="74" actId="207"/>
            <ac:spMkLst>
              <pc:docMk/>
              <pc:sldMasterMk cId="1742513234" sldId="2147483648"/>
              <pc:sldLayoutMk cId="1697425648" sldId="2147483653"/>
              <ac:spMk id="12" creationId="{00000000-0000-0000-0000-000000000000}"/>
            </ac:spMkLst>
          </pc:spChg>
          <pc:picChg chg="add del mod">
            <ac:chgData name="KLEBER MELO" userId="6d317ba6fc28ad80" providerId="LiveId" clId="{7B9D3A5C-0861-4842-80CB-3B0449C0AAF5}" dt="2021-08-25T00:18:51.370" v="68" actId="21"/>
            <ac:picMkLst>
              <pc:docMk/>
              <pc:sldMasterMk cId="1742513234" sldId="2147483648"/>
              <pc:sldLayoutMk cId="1697425648" sldId="2147483653"/>
              <ac:picMk id="13" creationId="{5C2D09C0-B74D-4A87-BF32-874692BE337F}"/>
            </ac:picMkLst>
          </pc:picChg>
        </pc:sldLayoutChg>
      </pc:sldMasterChg>
    </pc:docChg>
  </pc:docChgLst>
  <pc:docChgLst>
    <pc:chgData name="KLEBER MELO" userId="6d317ba6fc28ad80" providerId="LiveId" clId="{8C7AA70F-84D0-40FC-ACB4-0F57A614B196}"/>
    <pc:docChg chg="undo custSel modSld modMainMaster">
      <pc:chgData name="KLEBER MELO" userId="6d317ba6fc28ad80" providerId="LiveId" clId="{8C7AA70F-84D0-40FC-ACB4-0F57A614B196}" dt="2024-11-27T23:07:30.753" v="25" actId="20577"/>
      <pc:docMkLst>
        <pc:docMk/>
      </pc:docMkLst>
      <pc:sldChg chg="modSp mod">
        <pc:chgData name="KLEBER MELO" userId="6d317ba6fc28ad80" providerId="LiveId" clId="{8C7AA70F-84D0-40FC-ACB4-0F57A614B196}" dt="2024-11-27T23:07:26.903" v="23" actId="20577"/>
        <pc:sldMkLst>
          <pc:docMk/>
          <pc:sldMk cId="313424726" sldId="459"/>
        </pc:sldMkLst>
        <pc:spChg chg="mod">
          <ac:chgData name="KLEBER MELO" userId="6d317ba6fc28ad80" providerId="LiveId" clId="{8C7AA70F-84D0-40FC-ACB4-0F57A614B196}" dt="2024-11-27T23:07:26.903" v="23" actId="20577"/>
          <ac:spMkLst>
            <pc:docMk/>
            <pc:sldMk cId="313424726" sldId="459"/>
            <ac:spMk id="2" creationId="{00000000-0000-0000-0000-000000000000}"/>
          </ac:spMkLst>
        </pc:spChg>
      </pc:sldChg>
      <pc:sldChg chg="modSp mod">
        <pc:chgData name="KLEBER MELO" userId="6d317ba6fc28ad80" providerId="LiveId" clId="{8C7AA70F-84D0-40FC-ACB4-0F57A614B196}" dt="2024-11-27T23:07:30.753" v="25" actId="20577"/>
        <pc:sldMkLst>
          <pc:docMk/>
          <pc:sldMk cId="3047362632" sldId="462"/>
        </pc:sldMkLst>
        <pc:spChg chg="mod">
          <ac:chgData name="KLEBER MELO" userId="6d317ba6fc28ad80" providerId="LiveId" clId="{8C7AA70F-84D0-40FC-ACB4-0F57A614B196}" dt="2024-11-27T23:07:30.753" v="25" actId="20577"/>
          <ac:spMkLst>
            <pc:docMk/>
            <pc:sldMk cId="3047362632" sldId="462"/>
            <ac:spMk id="2" creationId="{6EDED60B-BFC9-4359-8733-A61C7C0707D1}"/>
          </ac:spMkLst>
        </pc:spChg>
      </pc:sldChg>
      <pc:sldMasterChg chg="modSldLayout">
        <pc:chgData name="KLEBER MELO" userId="6d317ba6fc28ad80" providerId="LiveId" clId="{8C7AA70F-84D0-40FC-ACB4-0F57A614B196}" dt="2024-11-27T23:07:07.750" v="21"/>
        <pc:sldMasterMkLst>
          <pc:docMk/>
          <pc:sldMasterMk cId="1742513234" sldId="2147483648"/>
        </pc:sldMasterMkLst>
        <pc:sldLayoutChg chg="modSp mod">
          <pc:chgData name="KLEBER MELO" userId="6d317ba6fc28ad80" providerId="LiveId" clId="{8C7AA70F-84D0-40FC-ACB4-0F57A614B196}" dt="2024-11-27T23:06:30.727" v="14" actId="20577"/>
          <pc:sldLayoutMkLst>
            <pc:docMk/>
            <pc:sldMasterMk cId="1742513234" sldId="2147483648"/>
            <pc:sldLayoutMk cId="958039965" sldId="2147483649"/>
          </pc:sldLayoutMkLst>
          <pc:spChg chg="mod">
            <ac:chgData name="KLEBER MELO" userId="6d317ba6fc28ad80" providerId="LiveId" clId="{8C7AA70F-84D0-40FC-ACB4-0F57A614B196}" dt="2024-11-27T23:06:30.727" v="14" actId="20577"/>
            <ac:spMkLst>
              <pc:docMk/>
              <pc:sldMasterMk cId="1742513234" sldId="2147483648"/>
              <pc:sldLayoutMk cId="958039965" sldId="2147483649"/>
              <ac:spMk id="12" creationId="{00000000-0000-0000-0000-000000000000}"/>
            </ac:spMkLst>
          </pc:spChg>
        </pc:sldLayoutChg>
        <pc:sldLayoutChg chg="modSp mod">
          <pc:chgData name="KLEBER MELO" userId="6d317ba6fc28ad80" providerId="LiveId" clId="{8C7AA70F-84D0-40FC-ACB4-0F57A614B196}" dt="2024-11-27T23:06:45.552" v="16" actId="20577"/>
          <pc:sldLayoutMkLst>
            <pc:docMk/>
            <pc:sldMasterMk cId="1742513234" sldId="2147483648"/>
            <pc:sldLayoutMk cId="4006633785" sldId="2147483651"/>
          </pc:sldLayoutMkLst>
          <pc:spChg chg="mod">
            <ac:chgData name="KLEBER MELO" userId="6d317ba6fc28ad80" providerId="LiveId" clId="{8C7AA70F-84D0-40FC-ACB4-0F57A614B196}" dt="2024-11-27T23:06:45.552" v="16" actId="20577"/>
            <ac:spMkLst>
              <pc:docMk/>
              <pc:sldMasterMk cId="1742513234" sldId="2147483648"/>
              <pc:sldLayoutMk cId="4006633785" sldId="2147483651"/>
              <ac:spMk id="6" creationId="{00000000-0000-0000-0000-000000000000}"/>
            </ac:spMkLst>
          </pc:spChg>
        </pc:sldLayoutChg>
        <pc:sldLayoutChg chg="modSp mod">
          <pc:chgData name="KLEBER MELO" userId="6d317ba6fc28ad80" providerId="LiveId" clId="{8C7AA70F-84D0-40FC-ACB4-0F57A614B196}" dt="2024-11-27T23:06:49.465" v="18" actId="20577"/>
          <pc:sldLayoutMkLst>
            <pc:docMk/>
            <pc:sldMasterMk cId="1742513234" sldId="2147483648"/>
            <pc:sldLayoutMk cId="3530766892" sldId="2147483652"/>
          </pc:sldLayoutMkLst>
          <pc:spChg chg="mod">
            <ac:chgData name="KLEBER MELO" userId="6d317ba6fc28ad80" providerId="LiveId" clId="{8C7AA70F-84D0-40FC-ACB4-0F57A614B196}" dt="2024-11-27T23:06:49.465" v="18" actId="20577"/>
            <ac:spMkLst>
              <pc:docMk/>
              <pc:sldMasterMk cId="1742513234" sldId="2147483648"/>
              <pc:sldLayoutMk cId="3530766892" sldId="2147483652"/>
              <ac:spMk id="6" creationId="{00000000-0000-0000-0000-000000000000}"/>
            </ac:spMkLst>
          </pc:spChg>
        </pc:sldLayoutChg>
        <pc:sldLayoutChg chg="modSp mod">
          <pc:chgData name="KLEBER MELO" userId="6d317ba6fc28ad80" providerId="LiveId" clId="{8C7AA70F-84D0-40FC-ACB4-0F57A614B196}" dt="2024-11-27T23:07:07.750" v="21"/>
          <pc:sldLayoutMkLst>
            <pc:docMk/>
            <pc:sldMasterMk cId="1742513234" sldId="2147483648"/>
            <pc:sldLayoutMk cId="1697425648" sldId="2147483653"/>
          </pc:sldLayoutMkLst>
          <pc:spChg chg="mod">
            <ac:chgData name="KLEBER MELO" userId="6d317ba6fc28ad80" providerId="LiveId" clId="{8C7AA70F-84D0-40FC-ACB4-0F57A614B196}" dt="2024-11-27T23:07:07.750" v="21"/>
            <ac:spMkLst>
              <pc:docMk/>
              <pc:sldMasterMk cId="1742513234" sldId="2147483648"/>
              <pc:sldLayoutMk cId="1697425648" sldId="2147483653"/>
              <ac:spMk id="12" creationId="{00000000-0000-0000-0000-000000000000}"/>
            </ac:spMkLst>
          </pc:spChg>
        </pc:sldLayoutChg>
      </pc:sldMasterChg>
    </pc:docChg>
  </pc:docChgLst>
  <pc:docChgLst>
    <pc:chgData name="Felipe Lopes" userId="5e1906ad6e62ae9a" providerId="LiveId" clId="{6C3337D8-16CF-4D75-96E8-512C509FA9FA}"/>
    <pc:docChg chg="undo custSel modSld">
      <pc:chgData name="Felipe Lopes" userId="5e1906ad6e62ae9a" providerId="LiveId" clId="{6C3337D8-16CF-4D75-96E8-512C509FA9FA}" dt="2020-09-14T13:41:40.981" v="112" actId="255"/>
      <pc:docMkLst>
        <pc:docMk/>
      </pc:docMkLst>
      <pc:sldChg chg="addSp delSp modSp mod">
        <pc:chgData name="Felipe Lopes" userId="5e1906ad6e62ae9a" providerId="LiveId" clId="{6C3337D8-16CF-4D75-96E8-512C509FA9FA}" dt="2020-09-14T01:18:14.496" v="16" actId="20577"/>
        <pc:sldMkLst>
          <pc:docMk/>
          <pc:sldMk cId="342693072" sldId="415"/>
        </pc:sldMkLst>
        <pc:spChg chg="add del mod">
          <ac:chgData name="Felipe Lopes" userId="5e1906ad6e62ae9a" providerId="LiveId" clId="{6C3337D8-16CF-4D75-96E8-512C509FA9FA}" dt="2020-09-14T01:18:14.496" v="16" actId="20577"/>
          <ac:spMkLst>
            <pc:docMk/>
            <pc:sldMk cId="342693072" sldId="415"/>
            <ac:spMk id="8" creationId="{0CF0E68C-DB06-4F63-9D5D-E46541CE794C}"/>
          </ac:spMkLst>
        </pc:spChg>
      </pc:sldChg>
      <pc:sldChg chg="modSp mod">
        <pc:chgData name="Felipe Lopes" userId="5e1906ad6e62ae9a" providerId="LiveId" clId="{6C3337D8-16CF-4D75-96E8-512C509FA9FA}" dt="2020-09-14T13:37:10.610" v="45" actId="20577"/>
        <pc:sldMkLst>
          <pc:docMk/>
          <pc:sldMk cId="1094011285" sldId="434"/>
        </pc:sldMkLst>
        <pc:spChg chg="mod">
          <ac:chgData name="Felipe Lopes" userId="5e1906ad6e62ae9a" providerId="LiveId" clId="{6C3337D8-16CF-4D75-96E8-512C509FA9FA}" dt="2020-09-14T13:37:10.610" v="45" actId="20577"/>
          <ac:spMkLst>
            <pc:docMk/>
            <pc:sldMk cId="1094011285" sldId="434"/>
            <ac:spMk id="17" creationId="{96DD2270-35BD-48BE-AC23-9D9D82C4C1FC}"/>
          </ac:spMkLst>
        </pc:spChg>
      </pc:sldChg>
      <pc:sldChg chg="modSp mod">
        <pc:chgData name="Felipe Lopes" userId="5e1906ad6e62ae9a" providerId="LiveId" clId="{6C3337D8-16CF-4D75-96E8-512C509FA9FA}" dt="2020-09-14T01:22:38.128" v="18" actId="207"/>
        <pc:sldMkLst>
          <pc:docMk/>
          <pc:sldMk cId="3412216005" sldId="444"/>
        </pc:sldMkLst>
        <pc:spChg chg="mod">
          <ac:chgData name="Felipe Lopes" userId="5e1906ad6e62ae9a" providerId="LiveId" clId="{6C3337D8-16CF-4D75-96E8-512C509FA9FA}" dt="2020-09-14T01:22:38.128" v="18" actId="207"/>
          <ac:spMkLst>
            <pc:docMk/>
            <pc:sldMk cId="3412216005" sldId="444"/>
            <ac:spMk id="4" creationId="{00000000-0000-0000-0000-000000000000}"/>
          </ac:spMkLst>
        </pc:spChg>
      </pc:sldChg>
      <pc:sldChg chg="modSp mod">
        <pc:chgData name="Felipe Lopes" userId="5e1906ad6e62ae9a" providerId="LiveId" clId="{6C3337D8-16CF-4D75-96E8-512C509FA9FA}" dt="2020-09-14T13:41:40.981" v="112" actId="255"/>
        <pc:sldMkLst>
          <pc:docMk/>
          <pc:sldMk cId="2400957562" sldId="445"/>
        </pc:sldMkLst>
        <pc:spChg chg="mod">
          <ac:chgData name="Felipe Lopes" userId="5e1906ad6e62ae9a" providerId="LiveId" clId="{6C3337D8-16CF-4D75-96E8-512C509FA9FA}" dt="2020-09-14T13:41:40.981" v="112" actId="255"/>
          <ac:spMkLst>
            <pc:docMk/>
            <pc:sldMk cId="2400957562" sldId="445"/>
            <ac:spMk id="22" creationId="{8B962F4D-8937-47E6-9B6F-CC879DFB9119}"/>
          </ac:spMkLst>
        </pc:spChg>
        <pc:spChg chg="mod">
          <ac:chgData name="Felipe Lopes" userId="5e1906ad6e62ae9a" providerId="LiveId" clId="{6C3337D8-16CF-4D75-96E8-512C509FA9FA}" dt="2020-09-14T13:41:24.422" v="107" actId="1037"/>
          <ac:spMkLst>
            <pc:docMk/>
            <pc:sldMk cId="2400957562" sldId="445"/>
            <ac:spMk id="29" creationId="{F07C60B7-03FE-46CB-A7B2-ADB2B474F4D9}"/>
          </ac:spMkLst>
        </pc:spChg>
      </pc:sldChg>
      <pc:sldChg chg="modSp mod">
        <pc:chgData name="Felipe Lopes" userId="5e1906ad6e62ae9a" providerId="LiveId" clId="{6C3337D8-16CF-4D75-96E8-512C509FA9FA}" dt="2020-09-14T13:37:30.249" v="46" actId="20577"/>
        <pc:sldMkLst>
          <pc:docMk/>
          <pc:sldMk cId="3499633006" sldId="448"/>
        </pc:sldMkLst>
        <pc:spChg chg="mod">
          <ac:chgData name="Felipe Lopes" userId="5e1906ad6e62ae9a" providerId="LiveId" clId="{6C3337D8-16CF-4D75-96E8-512C509FA9FA}" dt="2020-09-14T13:37:30.249" v="46" actId="20577"/>
          <ac:spMkLst>
            <pc:docMk/>
            <pc:sldMk cId="3499633006" sldId="448"/>
            <ac:spMk id="17" creationId="{96DD2270-35BD-48BE-AC23-9D9D82C4C1FC}"/>
          </ac:spMkLst>
        </pc:spChg>
      </pc:sldChg>
      <pc:sldChg chg="delSp mod">
        <pc:chgData name="Felipe Lopes" userId="5e1906ad6e62ae9a" providerId="LiveId" clId="{6C3337D8-16CF-4D75-96E8-512C509FA9FA}" dt="2020-09-14T11:45:35.046" v="19" actId="478"/>
        <pc:sldMkLst>
          <pc:docMk/>
          <pc:sldMk cId="1431200450" sldId="451"/>
        </pc:sldMkLst>
        <pc:picChg chg="del">
          <ac:chgData name="Felipe Lopes" userId="5e1906ad6e62ae9a" providerId="LiveId" clId="{6C3337D8-16CF-4D75-96E8-512C509FA9FA}" dt="2020-09-14T11:45:35.046" v="19" actId="478"/>
          <ac:picMkLst>
            <pc:docMk/>
            <pc:sldMk cId="1431200450" sldId="451"/>
            <ac:picMk id="6" creationId="{5BCA0515-B0E2-4C4A-8A8F-C71AE70F2CF2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BA9AD-79B1-4F61-8D91-6A46C81607C4}" type="datetimeFigureOut">
              <a:rPr lang="pt-BR" smtClean="0"/>
              <a:pPr/>
              <a:t>27/11/2024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5E42D-308C-4A3C-8E75-5F87888B36A2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6503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4A638-33DF-441B-AE95-F86B724A3A5F}" type="datetimeFigureOut">
              <a:rPr lang="pt-BR" smtClean="0"/>
              <a:pPr/>
              <a:t>27/11/2024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7BF25-D8F6-43C4-A93D-3FDFBA4A088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94227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D3DCC66-CFD3-5573-16C4-8E23CF239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0"/>
            <a:ext cx="4439816" cy="6868228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5E650383-BE50-40DB-2133-43F50F11D524}"/>
              </a:ext>
            </a:extLst>
          </p:cNvPr>
          <p:cNvSpPr/>
          <p:nvPr userDrawn="1"/>
        </p:nvSpPr>
        <p:spPr>
          <a:xfrm flipH="1">
            <a:off x="7731108" y="0"/>
            <a:ext cx="4464000" cy="6861410"/>
          </a:xfrm>
          <a:prstGeom prst="rect">
            <a:avLst/>
          </a:prstGeom>
          <a:solidFill>
            <a:schemeClr val="tx2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6EB0B87-BA91-C1F0-330D-1062F726BD2A}"/>
              </a:ext>
            </a:extLst>
          </p:cNvPr>
          <p:cNvSpPr/>
          <p:nvPr userDrawn="1"/>
        </p:nvSpPr>
        <p:spPr>
          <a:xfrm>
            <a:off x="0" y="0"/>
            <a:ext cx="7752184" cy="6858000"/>
          </a:xfrm>
          <a:prstGeom prst="rect">
            <a:avLst/>
          </a:prstGeom>
          <a:solidFill>
            <a:srgbClr val="176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1" name="Imagem 10" descr="Logotipo&#10;&#10;Descrição gerada automaticamente">
            <a:extLst>
              <a:ext uri="{FF2B5EF4-FFF2-40B4-BE49-F238E27FC236}">
                <a16:creationId xmlns:a16="http://schemas.microsoft.com/office/drawing/2014/main" id="{5068E9C9-EDAB-CB37-0ADD-F6F49324143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22" y="586413"/>
            <a:ext cx="6336704" cy="2050499"/>
          </a:xfrm>
          <a:prstGeom prst="rect">
            <a:avLst/>
          </a:prstGeom>
        </p:spPr>
      </p:pic>
      <p:sp>
        <p:nvSpPr>
          <p:cNvPr id="10" name="Retângulo 9"/>
          <p:cNvSpPr/>
          <p:nvPr userDrawn="1"/>
        </p:nvSpPr>
        <p:spPr>
          <a:xfrm>
            <a:off x="1671216" y="3140968"/>
            <a:ext cx="10520784" cy="3024336"/>
          </a:xfrm>
          <a:prstGeom prst="rect">
            <a:avLst/>
          </a:prstGeom>
          <a:solidFill>
            <a:srgbClr val="00924C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ctangle 6"/>
          <p:cNvSpPr/>
          <p:nvPr userDrawn="1"/>
        </p:nvSpPr>
        <p:spPr>
          <a:xfrm>
            <a:off x="89756" y="6453336"/>
            <a:ext cx="42780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 err="1">
                <a:solidFill>
                  <a:srgbClr val="FFFF99"/>
                </a:solidFill>
              </a:rPr>
              <a:t>December</a:t>
            </a:r>
            <a:r>
              <a:rPr lang="pt-BR" b="1" dirty="0">
                <a:solidFill>
                  <a:srgbClr val="FFFF99"/>
                </a:solidFill>
              </a:rPr>
              <a:t> 12th </a:t>
            </a:r>
            <a:r>
              <a:rPr lang="pt-BR" b="1" dirty="0" err="1">
                <a:solidFill>
                  <a:srgbClr val="FFFF99"/>
                </a:solidFill>
              </a:rPr>
              <a:t>and</a:t>
            </a:r>
            <a:r>
              <a:rPr lang="pt-BR" b="1" dirty="0">
                <a:solidFill>
                  <a:srgbClr val="FFFF99"/>
                </a:solidFill>
              </a:rPr>
              <a:t> 13th, 2024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0008" y="3717032"/>
            <a:ext cx="10363200" cy="1440160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5520" y="5157192"/>
            <a:ext cx="10369152" cy="888504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rgbClr val="FFFF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5803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2C78F0E5-0A70-42BE-A364-2018D5D6DFAE}"/>
              </a:ext>
            </a:extLst>
          </p:cNvPr>
          <p:cNvSpPr/>
          <p:nvPr userDrawn="1"/>
        </p:nvSpPr>
        <p:spPr>
          <a:xfrm>
            <a:off x="0" y="0"/>
            <a:ext cx="134471" cy="6858000"/>
          </a:xfrm>
          <a:prstGeom prst="rect">
            <a:avLst/>
          </a:prstGeom>
          <a:solidFill>
            <a:srgbClr val="00924C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5ED03C0F-FE1F-45D4-BF7D-792B7DBE00B7}"/>
              </a:ext>
            </a:extLst>
          </p:cNvPr>
          <p:cNvSpPr/>
          <p:nvPr userDrawn="1"/>
        </p:nvSpPr>
        <p:spPr>
          <a:xfrm>
            <a:off x="0" y="0"/>
            <a:ext cx="12192000" cy="1484784"/>
          </a:xfrm>
          <a:prstGeom prst="rect">
            <a:avLst/>
          </a:prstGeom>
          <a:solidFill>
            <a:srgbClr val="176697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5B00DADB-E71F-4425-A370-B3D95F08C78E}"/>
              </a:ext>
            </a:extLst>
          </p:cNvPr>
          <p:cNvSpPr/>
          <p:nvPr userDrawn="1"/>
        </p:nvSpPr>
        <p:spPr>
          <a:xfrm rot="10800000">
            <a:off x="0" y="-7505"/>
            <a:ext cx="12192000" cy="1484784"/>
          </a:xfrm>
          <a:prstGeom prst="rect">
            <a:avLst/>
          </a:prstGeom>
          <a:gradFill flip="none" rotWithShape="1">
            <a:gsLst>
              <a:gs pos="75000">
                <a:srgbClr val="176697">
                  <a:alpha val="17000"/>
                </a:srgbClr>
              </a:gs>
              <a:gs pos="100000">
                <a:srgbClr val="A5C4E9"/>
              </a:gs>
              <a:gs pos="0">
                <a:srgbClr val="176697"/>
              </a:gs>
            </a:gsLst>
            <a:lin ang="10800000" scaled="1"/>
            <a:tileRect/>
          </a:gra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41B3-3241-44B3-BB5C-901BC923102E}" type="datetime1">
              <a:rPr lang="pt-BR" smtClean="0"/>
              <a:t>27/11/2024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2024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3352" y="107144"/>
            <a:ext cx="10009112" cy="566738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263352" y="764704"/>
            <a:ext cx="10009112" cy="617502"/>
          </a:xfrm>
        </p:spPr>
        <p:txBody>
          <a:bodyPr>
            <a:normAutofit/>
          </a:bodyPr>
          <a:lstStyle>
            <a:lvl1pPr marL="0" indent="0">
              <a:buNone/>
              <a:defRPr lang="pt-BR" sz="2800" b="1" kern="1200" dirty="0">
                <a:solidFill>
                  <a:srgbClr val="FFFF99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11111408" cy="4525963"/>
          </a:xfrm>
        </p:spPr>
        <p:txBody>
          <a:bodyPr/>
          <a:lstStyle>
            <a:lvl1pPr>
              <a:defRPr sz="2400" b="1">
                <a:solidFill>
                  <a:srgbClr val="002060"/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/>
            </a:lvl2pPr>
            <a:lvl3pPr marL="1143000" indent="-228600">
              <a:buFont typeface="Wingdings" panose="05000000000000000000" pitchFamily="2" charset="2"/>
              <a:buChar char="ü"/>
              <a:defRPr sz="2000">
                <a:solidFill>
                  <a:srgbClr val="00924C"/>
                </a:solidFill>
              </a:defRPr>
            </a:lvl3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</p:spTree>
    <p:extLst>
      <p:ext uri="{BB962C8B-B14F-4D97-AF65-F5344CB8AC3E}">
        <p14:creationId xmlns:p14="http://schemas.microsoft.com/office/powerpoint/2010/main" val="4006633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64F7B3C2-9AA6-406C-B3A9-9A89896B9118}"/>
              </a:ext>
            </a:extLst>
          </p:cNvPr>
          <p:cNvSpPr/>
          <p:nvPr userDrawn="1"/>
        </p:nvSpPr>
        <p:spPr>
          <a:xfrm>
            <a:off x="0" y="0"/>
            <a:ext cx="134471" cy="6858000"/>
          </a:xfrm>
          <a:prstGeom prst="rect">
            <a:avLst/>
          </a:prstGeom>
          <a:solidFill>
            <a:srgbClr val="00924C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641B3-3241-44B3-BB5C-901BC923102E}" type="datetime1">
              <a:rPr lang="pt-BR" smtClean="0"/>
              <a:t>27/11/2024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2024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5566792" cy="4525963"/>
          </a:xfrm>
        </p:spPr>
        <p:txBody>
          <a:bodyPr/>
          <a:lstStyle>
            <a:lvl1pPr>
              <a:defRPr sz="2400" b="1">
                <a:solidFill>
                  <a:srgbClr val="002060"/>
                </a:solidFill>
              </a:defRPr>
            </a:lvl1pPr>
            <a:lvl2pPr marL="742950" indent="-285750">
              <a:buFont typeface="Wingdings" panose="05000000000000000000" pitchFamily="2" charset="2"/>
              <a:buChar char="§"/>
              <a:defRPr sz="2200"/>
            </a:lvl2pPr>
            <a:lvl3pPr marL="1143000" indent="-228600">
              <a:buFont typeface="Wingdings" panose="05000000000000000000" pitchFamily="2" charset="2"/>
              <a:buChar char="ü"/>
              <a:defRPr sz="2000">
                <a:solidFill>
                  <a:srgbClr val="00924C"/>
                </a:solidFill>
              </a:defRPr>
            </a:lvl3pPr>
          </a:lstStyle>
          <a:p>
            <a:pPr lvl="0"/>
            <a:r>
              <a:rPr lang="pt-BR" dirty="0"/>
              <a:t>Clique para editar 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</p:txBody>
      </p:sp>
      <p:sp>
        <p:nvSpPr>
          <p:cNvPr id="10" name="Espaço Reservado para Imagem 2"/>
          <p:cNvSpPr>
            <a:spLocks noGrp="1"/>
          </p:cNvSpPr>
          <p:nvPr>
            <p:ph type="pic" idx="13"/>
          </p:nvPr>
        </p:nvSpPr>
        <p:spPr>
          <a:xfrm>
            <a:off x="6226224" y="1620339"/>
            <a:ext cx="5486400" cy="450693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78B1942-23CD-452E-A0CC-AD62560882A1}"/>
              </a:ext>
            </a:extLst>
          </p:cNvPr>
          <p:cNvSpPr/>
          <p:nvPr userDrawn="1"/>
        </p:nvSpPr>
        <p:spPr>
          <a:xfrm>
            <a:off x="0" y="0"/>
            <a:ext cx="12192000" cy="1484784"/>
          </a:xfrm>
          <a:prstGeom prst="rect">
            <a:avLst/>
          </a:prstGeom>
          <a:solidFill>
            <a:srgbClr val="176697"/>
          </a:soli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C876475-5A24-46ED-92F8-2594106337D9}"/>
              </a:ext>
            </a:extLst>
          </p:cNvPr>
          <p:cNvSpPr/>
          <p:nvPr userDrawn="1"/>
        </p:nvSpPr>
        <p:spPr>
          <a:xfrm rot="10800000">
            <a:off x="0" y="-7505"/>
            <a:ext cx="12192000" cy="1484784"/>
          </a:xfrm>
          <a:prstGeom prst="rect">
            <a:avLst/>
          </a:prstGeom>
          <a:gradFill flip="none" rotWithShape="1">
            <a:gsLst>
              <a:gs pos="75000">
                <a:srgbClr val="176697">
                  <a:alpha val="17000"/>
                </a:srgbClr>
              </a:gs>
              <a:gs pos="100000">
                <a:srgbClr val="A5C4E9"/>
              </a:gs>
              <a:gs pos="0">
                <a:srgbClr val="176697"/>
              </a:gs>
            </a:gsLst>
            <a:lin ang="10800000" scaled="1"/>
            <a:tileRect/>
          </a:gradFill>
          <a:ln>
            <a:noFill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ítulo 1">
            <a:extLst>
              <a:ext uri="{FF2B5EF4-FFF2-40B4-BE49-F238E27FC236}">
                <a16:creationId xmlns:a16="http://schemas.microsoft.com/office/drawing/2014/main" id="{42716F74-054F-4685-ADB6-55176B145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07144"/>
            <a:ext cx="10009112" cy="566738"/>
          </a:xfrm>
        </p:spPr>
        <p:txBody>
          <a:bodyPr anchor="b">
            <a:no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17" name="Espaço Reservado para Texto 3">
            <a:extLst>
              <a:ext uri="{FF2B5EF4-FFF2-40B4-BE49-F238E27FC236}">
                <a16:creationId xmlns:a16="http://schemas.microsoft.com/office/drawing/2014/main" id="{7850CA6A-9524-41EF-95F3-64B2106F26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3352" y="764704"/>
            <a:ext cx="10009112" cy="617502"/>
          </a:xfrm>
        </p:spPr>
        <p:txBody>
          <a:bodyPr>
            <a:normAutofit/>
          </a:bodyPr>
          <a:lstStyle>
            <a:lvl1pPr marL="0" indent="0">
              <a:buNone/>
              <a:defRPr lang="pt-BR" sz="2800" b="1" kern="1200" dirty="0">
                <a:solidFill>
                  <a:srgbClr val="FFFF99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dirty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530766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Acknowledg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F0B62468-FEED-A188-3F24-A7DEE215DE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184" y="0"/>
            <a:ext cx="4439816" cy="6868228"/>
          </a:xfrm>
          <a:prstGeom prst="rect">
            <a:avLst/>
          </a:prstGeom>
        </p:spPr>
      </p:pic>
      <p:sp>
        <p:nvSpPr>
          <p:cNvPr id="5" name="Retângulo 4">
            <a:extLst>
              <a:ext uri="{FF2B5EF4-FFF2-40B4-BE49-F238E27FC236}">
                <a16:creationId xmlns:a16="http://schemas.microsoft.com/office/drawing/2014/main" id="{28387C0E-95E5-5803-5479-CBCD83821C06}"/>
              </a:ext>
            </a:extLst>
          </p:cNvPr>
          <p:cNvSpPr/>
          <p:nvPr userDrawn="1"/>
        </p:nvSpPr>
        <p:spPr>
          <a:xfrm flipH="1">
            <a:off x="7731108" y="0"/>
            <a:ext cx="4464000" cy="6861410"/>
          </a:xfrm>
          <a:prstGeom prst="rect">
            <a:avLst/>
          </a:prstGeom>
          <a:solidFill>
            <a:schemeClr val="tx2">
              <a:lumMod val="60000"/>
              <a:lumOff val="40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33891AD-833B-52A5-8B02-7D8D43B5C693}"/>
              </a:ext>
            </a:extLst>
          </p:cNvPr>
          <p:cNvSpPr/>
          <p:nvPr userDrawn="1"/>
        </p:nvSpPr>
        <p:spPr>
          <a:xfrm>
            <a:off x="0" y="0"/>
            <a:ext cx="7752184" cy="6858000"/>
          </a:xfrm>
          <a:prstGeom prst="rect">
            <a:avLst/>
          </a:prstGeom>
          <a:solidFill>
            <a:srgbClr val="1766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 userDrawn="1"/>
        </p:nvSpPr>
        <p:spPr>
          <a:xfrm>
            <a:off x="1671216" y="3140968"/>
            <a:ext cx="10520784" cy="3024336"/>
          </a:xfrm>
          <a:prstGeom prst="rect">
            <a:avLst/>
          </a:prstGeom>
          <a:solidFill>
            <a:srgbClr val="00924C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ctangle 6"/>
          <p:cNvSpPr/>
          <p:nvPr userDrawn="1"/>
        </p:nvSpPr>
        <p:spPr>
          <a:xfrm>
            <a:off x="89755" y="6453336"/>
            <a:ext cx="43500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FF99"/>
                </a:solidFill>
              </a:rPr>
              <a:t>December 12th and 13th, 2024</a:t>
            </a:r>
            <a:endParaRPr lang="pt-BR" b="1" dirty="0">
              <a:solidFill>
                <a:srgbClr val="FFFF9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3282" y="3687775"/>
            <a:ext cx="7920880" cy="1440160"/>
          </a:xfrm>
        </p:spPr>
        <p:txBody>
          <a:bodyPr>
            <a:normAutofit/>
          </a:bodyPr>
          <a:lstStyle>
            <a:lvl1pPr algn="r">
              <a:defRPr sz="2800">
                <a:solidFill>
                  <a:schemeClr val="bg1"/>
                </a:solidFill>
                <a:latin typeface="Arial Black" panose="020B0A040201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4072" y="5157192"/>
            <a:ext cx="5213064" cy="888504"/>
          </a:xfr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FFFF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pt-BR" dirty="0"/>
          </a:p>
        </p:txBody>
      </p:sp>
      <p:pic>
        <p:nvPicPr>
          <p:cNvPr id="17" name="Imagem 16" descr="Logotipo&#10;&#10;Descrição gerada automaticamente">
            <a:extLst>
              <a:ext uri="{FF2B5EF4-FFF2-40B4-BE49-F238E27FC236}">
                <a16:creationId xmlns:a16="http://schemas.microsoft.com/office/drawing/2014/main" id="{0CF402FD-B7AC-4DA1-BAEC-020C3D3E29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22" y="586413"/>
            <a:ext cx="6336704" cy="205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742564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pt-B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A5265-AFF0-468B-B15F-1B4878CD874D}" type="datetime1">
              <a:rPr lang="pt-BR" smtClean="0"/>
              <a:t>27/11/2024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BR" dirty="0"/>
              <a:t>WCNPS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F594E6-2A5D-41B0-ADEE-C97673628107}" type="slidenum">
              <a:rPr lang="pt-BR" smtClean="0"/>
              <a:pPr/>
              <a:t>‹nº›</a:t>
            </a:fld>
            <a:r>
              <a:rPr lang="pt-BR" dirty="0"/>
              <a:t>/24</a:t>
            </a:r>
          </a:p>
        </p:txBody>
      </p:sp>
    </p:spTree>
    <p:extLst>
      <p:ext uri="{BB962C8B-B14F-4D97-AF65-F5344CB8AC3E}">
        <p14:creationId xmlns:p14="http://schemas.microsoft.com/office/powerpoint/2010/main" val="1742513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r>
              <a:rPr lang="pt-BR" dirty="0"/>
              <a:t> </a:t>
            </a:r>
            <a:r>
              <a:rPr lang="pt-BR" dirty="0" err="1"/>
              <a:t>Presentation</a:t>
            </a:r>
            <a:r>
              <a:rPr lang="pt-BR" dirty="0"/>
              <a:t> </a:t>
            </a:r>
            <a:r>
              <a:rPr lang="pt-BR" dirty="0" err="1"/>
              <a:t>Title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err="1"/>
              <a:t>Author</a:t>
            </a:r>
            <a:r>
              <a:rPr lang="pt-BR" dirty="0"/>
              <a:t> 1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2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3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4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5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6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7 (</a:t>
            </a:r>
            <a:r>
              <a:rPr lang="pt-BR" dirty="0" err="1"/>
              <a:t>Company</a:t>
            </a:r>
            <a:r>
              <a:rPr lang="pt-BR" dirty="0"/>
              <a:t>), </a:t>
            </a:r>
            <a:r>
              <a:rPr lang="pt-BR" dirty="0" err="1"/>
              <a:t>Author</a:t>
            </a:r>
            <a:r>
              <a:rPr lang="pt-BR" dirty="0"/>
              <a:t> 8 (</a:t>
            </a:r>
            <a:r>
              <a:rPr lang="pt-BR" dirty="0" err="1"/>
              <a:t>Company</a:t>
            </a:r>
            <a:r>
              <a:rPr lang="pt-BR" dirty="0"/>
              <a:t>),</a:t>
            </a:r>
          </a:p>
        </p:txBody>
      </p:sp>
    </p:spTree>
    <p:extLst>
      <p:ext uri="{BB962C8B-B14F-4D97-AF65-F5344CB8AC3E}">
        <p14:creationId xmlns:p14="http://schemas.microsoft.com/office/powerpoint/2010/main" val="2011386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2024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2</a:t>
            </a:fld>
            <a:endParaRPr lang="pt-BR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Title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err="1"/>
              <a:t>Subtitle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pt-BR" dirty="0" err="1"/>
              <a:t>Topic</a:t>
            </a:r>
            <a:endParaRPr lang="pt-BR" dirty="0"/>
          </a:p>
          <a:p>
            <a:pPr lvl="2"/>
            <a:r>
              <a:rPr lang="pt-BR" dirty="0" err="1"/>
              <a:t>Topic</a:t>
            </a:r>
            <a:endParaRPr lang="pt-BR" dirty="0"/>
          </a:p>
          <a:p>
            <a:pPr lvl="2"/>
            <a:endParaRPr lang="pt-BR" dirty="0"/>
          </a:p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pt-BR" dirty="0" err="1"/>
              <a:t>Topic</a:t>
            </a:r>
            <a:endParaRPr lang="pt-BR" dirty="0"/>
          </a:p>
          <a:p>
            <a:pPr lvl="2"/>
            <a:r>
              <a:rPr lang="pt-BR" dirty="0" err="1"/>
              <a:t>Topic</a:t>
            </a:r>
            <a:endParaRPr lang="pt-BR" dirty="0"/>
          </a:p>
          <a:p>
            <a:pPr marL="914400" lvl="2" indent="0">
              <a:buNone/>
            </a:pPr>
            <a:endParaRPr lang="pt-BR" dirty="0"/>
          </a:p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pt-BR" dirty="0" err="1"/>
              <a:t>Topic</a:t>
            </a:r>
            <a:endParaRPr lang="pt-BR" dirty="0"/>
          </a:p>
          <a:p>
            <a:pPr lvl="2"/>
            <a:r>
              <a:rPr lang="pt-BR" dirty="0" err="1"/>
              <a:t>Topic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3424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id="{6EDED60B-BFC9-4359-8733-A61C7C07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WCNPS 2024</a:t>
            </a:r>
          </a:p>
        </p:txBody>
      </p:sp>
      <p:sp>
        <p:nvSpPr>
          <p:cNvPr id="3" name="Espaço Reservado para Número de Slide 2">
            <a:extLst>
              <a:ext uri="{FF2B5EF4-FFF2-40B4-BE49-F238E27FC236}">
                <a16:creationId xmlns:a16="http://schemas.microsoft.com/office/drawing/2014/main" id="{ED10F206-FA4C-4A10-91F9-3EB21C3C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E265E-16A0-42DA-A843-65FF43B0160D}" type="slidenum">
              <a:rPr lang="pt-BR" smtClean="0"/>
              <a:t>3</a:t>
            </a:fld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3E1C7AFE-52D1-43B9-A374-F1CACDFD9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/>
              <a:t>Topic</a:t>
            </a:r>
            <a:endParaRPr lang="pt-BR" dirty="0"/>
          </a:p>
          <a:p>
            <a:pPr lvl="1"/>
            <a:r>
              <a:rPr lang="en-US" dirty="0"/>
              <a:t>Topic</a:t>
            </a:r>
          </a:p>
          <a:p>
            <a:pPr lvl="2"/>
            <a:r>
              <a:rPr lang="en-US" dirty="0"/>
              <a:t>Topic</a:t>
            </a:r>
          </a:p>
          <a:p>
            <a:pPr lvl="2"/>
            <a:endParaRPr lang="en-US" dirty="0"/>
          </a:p>
          <a:p>
            <a:r>
              <a:rPr lang="en-US" dirty="0"/>
              <a:t>Topic</a:t>
            </a:r>
          </a:p>
          <a:p>
            <a:pPr lvl="1"/>
            <a:r>
              <a:rPr lang="en-US" dirty="0"/>
              <a:t>Topic</a:t>
            </a:r>
          </a:p>
          <a:p>
            <a:pPr lvl="2"/>
            <a:r>
              <a:rPr lang="en-US" dirty="0"/>
              <a:t>Topic</a:t>
            </a:r>
          </a:p>
        </p:txBody>
      </p:sp>
      <p:sp>
        <p:nvSpPr>
          <p:cNvPr id="10" name="Espaço Reservado para Imagem 9">
            <a:extLst>
              <a:ext uri="{FF2B5EF4-FFF2-40B4-BE49-F238E27FC236}">
                <a16:creationId xmlns:a16="http://schemas.microsoft.com/office/drawing/2014/main" id="{4BFF2618-EAC2-485A-89B9-E7586DE1B455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3D3D0CCF-5F45-4CD1-B52D-CD4D0E153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Title</a:t>
            </a:r>
            <a:endParaRPr lang="en-US" dirty="0"/>
          </a:p>
        </p:txBody>
      </p:sp>
      <p:sp>
        <p:nvSpPr>
          <p:cNvPr id="9" name="Espaço Reservado para Texto 8">
            <a:extLst>
              <a:ext uri="{FF2B5EF4-FFF2-40B4-BE49-F238E27FC236}">
                <a16:creationId xmlns:a16="http://schemas.microsoft.com/office/drawing/2014/main" id="{BA1E3D06-CA57-486C-A0B1-2342DF528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t-BR" dirty="0" err="1"/>
              <a:t>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7362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/>
              <a:t>Thank</a:t>
            </a:r>
            <a:r>
              <a:rPr lang="pt-BR" dirty="0"/>
              <a:t> </a:t>
            </a:r>
            <a:r>
              <a:rPr lang="pt-BR" dirty="0" err="1"/>
              <a:t>you</a:t>
            </a:r>
            <a:r>
              <a:rPr lang="pt-BR" dirty="0"/>
              <a:t>!</a:t>
            </a:r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author@company.com</a:t>
            </a:r>
          </a:p>
        </p:txBody>
      </p:sp>
    </p:spTree>
    <p:extLst>
      <p:ext uri="{BB962C8B-B14F-4D97-AF65-F5344CB8AC3E}">
        <p14:creationId xmlns:p14="http://schemas.microsoft.com/office/powerpoint/2010/main" val="3645325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  <a:headEnd type="none"/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24854</TotalTime>
  <Words>83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Wingdings</vt:lpstr>
      <vt:lpstr>Office Theme</vt:lpstr>
      <vt:lpstr>Presentation Title Presentation Title Presentation Title Presentation Title Presentation Title</vt:lpstr>
      <vt:lpstr>Title</vt:lpstr>
      <vt:lpstr>Title</vt:lpstr>
      <vt:lpstr>Thank you!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KLEBER MELO</cp:lastModifiedBy>
  <cp:revision>613</cp:revision>
  <dcterms:created xsi:type="dcterms:W3CDTF">2015-08-12T17:46:11Z</dcterms:created>
  <dcterms:modified xsi:type="dcterms:W3CDTF">2024-11-27T23:07:34Z</dcterms:modified>
</cp:coreProperties>
</file>