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Lato"/>
      <p:regular r:id="rId11"/>
      <p:bold r:id="rId12"/>
      <p:italic r:id="rId13"/>
      <p:boldItalic r:id="rId14"/>
    </p:embeddedFont>
    <p:embeddedFont>
      <p:font typeface="Lato Black"/>
      <p:bold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ato-regular.fntdata"/><Relationship Id="rId10" Type="http://schemas.openxmlformats.org/officeDocument/2006/relationships/slide" Target="slides/slide5.xml"/><Relationship Id="rId13" Type="http://schemas.openxmlformats.org/officeDocument/2006/relationships/font" Target="fonts/Lato-italic.fntdata"/><Relationship Id="rId12"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lack-bold.fntdata"/><Relationship Id="rId14" Type="http://schemas.openxmlformats.org/officeDocument/2006/relationships/font" Target="fonts/Lato-boldItalic.fntdata"/><Relationship Id="rId16" Type="http://schemas.openxmlformats.org/officeDocument/2006/relationships/font" Target="fonts/LatoBlac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7170ec7e4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7170ec7e4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7170ec7e4e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7170ec7e4e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7170ec7e4e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7170ec7e4e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7170ec7e4e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7170ec7e4e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551850" y="1676925"/>
            <a:ext cx="8040300" cy="210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lt1"/>
              </a:buClr>
              <a:buSzPts val="2800"/>
              <a:buFont typeface="Arial Black"/>
              <a:buNone/>
            </a:pPr>
            <a:r>
              <a:rPr lang="pt-BR" sz="3200">
                <a:solidFill>
                  <a:schemeClr val="lt1"/>
                </a:solidFill>
                <a:latin typeface="Lato Black"/>
                <a:ea typeface="Lato Black"/>
                <a:cs typeface="Lato Black"/>
                <a:sym typeface="Lato Black"/>
              </a:rPr>
              <a:t>Presentation Title Presentation Title Presentation Title Presentation Title Presentation Title</a:t>
            </a:r>
            <a:endParaRPr sz="3200">
              <a:solidFill>
                <a:schemeClr val="lt1"/>
              </a:solidFill>
              <a:latin typeface="Lato Black"/>
              <a:ea typeface="Lato Black"/>
              <a:cs typeface="Lato Black"/>
              <a:sym typeface="Lato Black"/>
            </a:endParaRPr>
          </a:p>
          <a:p>
            <a:pPr indent="0" lvl="0" marL="0" rtl="0" algn="ctr">
              <a:spcBef>
                <a:spcPts val="0"/>
              </a:spcBef>
              <a:spcAft>
                <a:spcPts val="0"/>
              </a:spcAft>
              <a:buNone/>
            </a:pPr>
            <a:r>
              <a:t/>
            </a:r>
            <a:endParaRPr sz="2900">
              <a:solidFill>
                <a:schemeClr val="lt1"/>
              </a:solidFill>
              <a:latin typeface="Lato Black"/>
              <a:ea typeface="Lato Black"/>
              <a:cs typeface="Lato Black"/>
              <a:sym typeface="Lato Black"/>
            </a:endParaRPr>
          </a:p>
        </p:txBody>
      </p:sp>
      <p:sp>
        <p:nvSpPr>
          <p:cNvPr id="55" name="Google Shape;55;p13"/>
          <p:cNvSpPr txBox="1"/>
          <p:nvPr/>
        </p:nvSpPr>
        <p:spPr>
          <a:xfrm>
            <a:off x="434700" y="3453236"/>
            <a:ext cx="82746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pt-BR" sz="1800">
                <a:solidFill>
                  <a:srgbClr val="F6B26B"/>
                </a:solidFill>
                <a:latin typeface="Calibri"/>
                <a:ea typeface="Calibri"/>
                <a:cs typeface="Calibri"/>
                <a:sym typeface="Calibri"/>
              </a:rPr>
              <a:t>Author 1 (Company), Author 2 (Company), Author 3 (Company), Author 4 (Company), Author 5 (Company), Author 6 (Company), Author 7 (Company), Author 8 (Company),</a:t>
            </a:r>
            <a:endParaRPr b="1" sz="1800">
              <a:solidFill>
                <a:srgbClr val="F6B26B"/>
              </a:solidFill>
              <a:latin typeface="Calibri"/>
              <a:ea typeface="Calibri"/>
              <a:cs typeface="Calibri"/>
              <a:sym typeface="Calibri"/>
            </a:endParaRPr>
          </a:p>
        </p:txBody>
      </p:sp>
      <p:pic>
        <p:nvPicPr>
          <p:cNvPr id="56" name="Google Shape;56;p13"/>
          <p:cNvPicPr preferRelativeResize="0"/>
          <p:nvPr/>
        </p:nvPicPr>
        <p:blipFill>
          <a:blip r:embed="rId4">
            <a:alphaModFix/>
          </a:blip>
          <a:stretch>
            <a:fillRect/>
          </a:stretch>
        </p:blipFill>
        <p:spPr>
          <a:xfrm>
            <a:off x="1707400" y="211600"/>
            <a:ext cx="5729201" cy="1169325"/>
          </a:xfrm>
          <a:prstGeom prst="rect">
            <a:avLst/>
          </a:prstGeom>
          <a:noFill/>
          <a:ln>
            <a:noFill/>
          </a:ln>
        </p:spPr>
      </p:pic>
      <p:sp>
        <p:nvSpPr>
          <p:cNvPr id="57" name="Google Shape;57;p13"/>
          <p:cNvSpPr txBox="1"/>
          <p:nvPr/>
        </p:nvSpPr>
        <p:spPr>
          <a:xfrm>
            <a:off x="2758200" y="4507600"/>
            <a:ext cx="36276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pt-BR" sz="1500">
                <a:solidFill>
                  <a:schemeClr val="lt1"/>
                </a:solidFill>
                <a:latin typeface="Lato Black"/>
                <a:ea typeface="Lato Black"/>
                <a:cs typeface="Lato Black"/>
                <a:sym typeface="Lato Black"/>
              </a:rPr>
              <a:t>November </a:t>
            </a:r>
            <a:r>
              <a:rPr lang="pt-BR" sz="1500">
                <a:solidFill>
                  <a:schemeClr val="lt1"/>
                </a:solidFill>
                <a:latin typeface="Lato Black"/>
                <a:ea typeface="Lato Black"/>
                <a:cs typeface="Lato Black"/>
                <a:sym typeface="Lato Black"/>
              </a:rPr>
              <a:t>17-18,  2022</a:t>
            </a:r>
            <a:endParaRPr sz="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3700" y="4588400"/>
            <a:ext cx="9136602" cy="555101"/>
          </a:xfrm>
          <a:prstGeom prst="rect">
            <a:avLst/>
          </a:prstGeom>
          <a:noFill/>
          <a:ln>
            <a:noFill/>
          </a:ln>
        </p:spPr>
      </p:pic>
      <p:pic>
        <p:nvPicPr>
          <p:cNvPr id="63" name="Google Shape;63;p14"/>
          <p:cNvPicPr preferRelativeResize="0"/>
          <p:nvPr/>
        </p:nvPicPr>
        <p:blipFill>
          <a:blip r:embed="rId4">
            <a:alphaModFix/>
          </a:blip>
          <a:stretch>
            <a:fillRect/>
          </a:stretch>
        </p:blipFill>
        <p:spPr>
          <a:xfrm>
            <a:off x="179903" y="4631739"/>
            <a:ext cx="2295078" cy="468425"/>
          </a:xfrm>
          <a:prstGeom prst="rect">
            <a:avLst/>
          </a:prstGeom>
          <a:noFill/>
          <a:ln>
            <a:noFill/>
          </a:ln>
        </p:spPr>
      </p:pic>
      <p:sp>
        <p:nvSpPr>
          <p:cNvPr id="64" name="Google Shape;64;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pt-BR">
                <a:solidFill>
                  <a:schemeClr val="lt1"/>
                </a:solidFill>
              </a:rPr>
              <a:t>‹#›</a:t>
            </a:fld>
            <a:endParaRPr>
              <a:solidFill>
                <a:schemeClr val="lt1"/>
              </a:solidFill>
            </a:endParaRPr>
          </a:p>
        </p:txBody>
      </p:sp>
      <p:sp>
        <p:nvSpPr>
          <p:cNvPr id="65" name="Google Shape;65;p14"/>
          <p:cNvSpPr txBox="1"/>
          <p:nvPr/>
        </p:nvSpPr>
        <p:spPr>
          <a:xfrm>
            <a:off x="179900" y="1085975"/>
            <a:ext cx="5783100" cy="3209100"/>
          </a:xfrm>
          <a:prstGeom prst="rect">
            <a:avLst/>
          </a:prstGeom>
          <a:noFill/>
          <a:ln>
            <a:noFill/>
          </a:ln>
        </p:spPr>
        <p:txBody>
          <a:bodyPr anchorCtr="0" anchor="t" bIns="45700" lIns="91425" spcFirstLastPara="1" rIns="91425" wrap="square" tIns="45700">
            <a:normAutofit fontScale="85000" lnSpcReduction="20000"/>
          </a:bodyPr>
          <a:lstStyle/>
          <a:p>
            <a:pPr indent="-320040" lvl="0" marL="342900" rtl="0" algn="l">
              <a:spcBef>
                <a:spcPts val="0"/>
              </a:spcBef>
              <a:spcAft>
                <a:spcPts val="0"/>
              </a:spcAft>
              <a:buClr>
                <a:srgbClr val="002060"/>
              </a:buClr>
              <a:buSzPct val="100000"/>
              <a:buFont typeface="Lato"/>
              <a:buChar char="•"/>
            </a:pPr>
            <a:r>
              <a:rPr lang="pt-BR" sz="2400">
                <a:solidFill>
                  <a:srgbClr val="002060"/>
                </a:solidFill>
                <a:latin typeface="Lato"/>
                <a:ea typeface="Lato"/>
                <a:cs typeface="Lato"/>
                <a:sym typeface="Lato"/>
              </a:rPr>
              <a:t>Topic</a:t>
            </a:r>
            <a:endParaRPr sz="2400">
              <a:solidFill>
                <a:srgbClr val="002060"/>
              </a:solidFill>
              <a:latin typeface="Lato"/>
              <a:ea typeface="Lato"/>
              <a:cs typeface="Lato"/>
              <a:sym typeface="Lato"/>
            </a:endParaRPr>
          </a:p>
          <a:p>
            <a:pPr indent="-264794" lvl="1" marL="742950" rtl="0" algn="l">
              <a:spcBef>
                <a:spcPts val="440"/>
              </a:spcBef>
              <a:spcAft>
                <a:spcPts val="0"/>
              </a:spcAft>
              <a:buClr>
                <a:srgbClr val="000000"/>
              </a:buClr>
              <a:buSzPct val="100000"/>
              <a:buFont typeface="Lato"/>
              <a:buChar char="▪"/>
            </a:pPr>
            <a:r>
              <a:rPr lang="pt-BR" sz="2200">
                <a:solidFill>
                  <a:srgbClr val="000000"/>
                </a:solidFill>
                <a:latin typeface="Lato"/>
                <a:ea typeface="Lato"/>
                <a:cs typeface="Lato"/>
                <a:sym typeface="Lato"/>
              </a:rPr>
              <a:t>Topic</a:t>
            </a:r>
            <a:endParaRPr sz="2200">
              <a:solidFill>
                <a:srgbClr val="000000"/>
              </a:solidFill>
              <a:latin typeface="Lato"/>
              <a:ea typeface="Lato"/>
              <a:cs typeface="Lato"/>
              <a:sym typeface="Lato"/>
            </a:endParaRPr>
          </a:p>
          <a:p>
            <a:pPr indent="0" lvl="0" marL="742950" rtl="0" algn="l">
              <a:spcBef>
                <a:spcPts val="440"/>
              </a:spcBef>
              <a:spcAft>
                <a:spcPts val="0"/>
              </a:spcAft>
              <a:buNone/>
            </a:pPr>
            <a:r>
              <a:t/>
            </a:r>
            <a:endParaRPr sz="2200">
              <a:latin typeface="Lato"/>
              <a:ea typeface="Lato"/>
              <a:cs typeface="Lato"/>
              <a:sym typeface="Lato"/>
            </a:endParaRPr>
          </a:p>
          <a:p>
            <a:pPr indent="-101600" lvl="2" marL="1143000" rtl="0" algn="l">
              <a:spcBef>
                <a:spcPts val="400"/>
              </a:spcBef>
              <a:spcAft>
                <a:spcPts val="0"/>
              </a:spcAft>
              <a:buNone/>
            </a:pPr>
            <a:r>
              <a:t/>
            </a:r>
            <a:endParaRPr sz="2000">
              <a:solidFill>
                <a:srgbClr val="00924C"/>
              </a:solidFill>
              <a:latin typeface="Lato"/>
              <a:ea typeface="Lato"/>
              <a:cs typeface="Lato"/>
              <a:sym typeface="Lato"/>
            </a:endParaRPr>
          </a:p>
          <a:p>
            <a:pPr indent="-320040" lvl="0" marL="342900" rtl="0" algn="l">
              <a:spcBef>
                <a:spcPts val="480"/>
              </a:spcBef>
              <a:spcAft>
                <a:spcPts val="0"/>
              </a:spcAft>
              <a:buClr>
                <a:srgbClr val="002060"/>
              </a:buClr>
              <a:buSzPct val="100000"/>
              <a:buFont typeface="Lato"/>
              <a:buChar char="•"/>
            </a:pPr>
            <a:r>
              <a:rPr lang="pt-BR" sz="2400">
                <a:solidFill>
                  <a:srgbClr val="002060"/>
                </a:solidFill>
                <a:latin typeface="Lato"/>
                <a:ea typeface="Lato"/>
                <a:cs typeface="Lato"/>
                <a:sym typeface="Lato"/>
              </a:rPr>
              <a:t>Topic</a:t>
            </a:r>
            <a:endParaRPr sz="2400">
              <a:solidFill>
                <a:srgbClr val="002060"/>
              </a:solidFill>
              <a:latin typeface="Lato"/>
              <a:ea typeface="Lato"/>
              <a:cs typeface="Lato"/>
              <a:sym typeface="Lato"/>
            </a:endParaRPr>
          </a:p>
          <a:p>
            <a:pPr indent="-264794" lvl="1" marL="742950" rtl="0" algn="l">
              <a:spcBef>
                <a:spcPts val="440"/>
              </a:spcBef>
              <a:spcAft>
                <a:spcPts val="0"/>
              </a:spcAft>
              <a:buClr>
                <a:srgbClr val="000000"/>
              </a:buClr>
              <a:buSzPct val="100000"/>
              <a:buFont typeface="Lato"/>
              <a:buChar char="▪"/>
            </a:pPr>
            <a:r>
              <a:rPr lang="pt-BR" sz="2200">
                <a:solidFill>
                  <a:srgbClr val="000000"/>
                </a:solidFill>
                <a:latin typeface="Lato"/>
                <a:ea typeface="Lato"/>
                <a:cs typeface="Lato"/>
                <a:sym typeface="Lato"/>
              </a:rPr>
              <a:t>Topic</a:t>
            </a:r>
            <a:endParaRPr sz="2200">
              <a:solidFill>
                <a:srgbClr val="000000"/>
              </a:solidFill>
              <a:latin typeface="Lato"/>
              <a:ea typeface="Lato"/>
              <a:cs typeface="Lato"/>
              <a:sym typeface="Lato"/>
            </a:endParaRPr>
          </a:p>
          <a:p>
            <a:pPr indent="0" lvl="0" marL="1143000" rtl="0" algn="l">
              <a:spcBef>
                <a:spcPts val="400"/>
              </a:spcBef>
              <a:spcAft>
                <a:spcPts val="0"/>
              </a:spcAft>
              <a:buNone/>
            </a:pPr>
            <a:r>
              <a:t/>
            </a:r>
            <a:endParaRPr sz="2000">
              <a:solidFill>
                <a:srgbClr val="00924C"/>
              </a:solidFill>
              <a:latin typeface="Lato"/>
              <a:ea typeface="Lato"/>
              <a:cs typeface="Lato"/>
              <a:sym typeface="Lato"/>
            </a:endParaRPr>
          </a:p>
          <a:p>
            <a:pPr indent="0" lvl="0" marL="1143000" rtl="0" algn="l">
              <a:spcBef>
                <a:spcPts val="400"/>
              </a:spcBef>
              <a:spcAft>
                <a:spcPts val="0"/>
              </a:spcAft>
              <a:buNone/>
            </a:pPr>
            <a:r>
              <a:t/>
            </a:r>
            <a:endParaRPr sz="2000">
              <a:solidFill>
                <a:srgbClr val="00924C"/>
              </a:solidFill>
              <a:latin typeface="Lato"/>
              <a:ea typeface="Lato"/>
              <a:cs typeface="Lato"/>
              <a:sym typeface="Lato"/>
            </a:endParaRPr>
          </a:p>
          <a:p>
            <a:pPr indent="-320040" lvl="0" marL="342900" rtl="0" algn="l">
              <a:spcBef>
                <a:spcPts val="480"/>
              </a:spcBef>
              <a:spcAft>
                <a:spcPts val="0"/>
              </a:spcAft>
              <a:buClr>
                <a:srgbClr val="002060"/>
              </a:buClr>
              <a:buSzPct val="100000"/>
              <a:buFont typeface="Lato"/>
              <a:buChar char="•"/>
            </a:pPr>
            <a:r>
              <a:rPr lang="pt-BR" sz="2400">
                <a:solidFill>
                  <a:srgbClr val="002060"/>
                </a:solidFill>
                <a:latin typeface="Lato"/>
                <a:ea typeface="Lato"/>
                <a:cs typeface="Lato"/>
                <a:sym typeface="Lato"/>
              </a:rPr>
              <a:t>Topic</a:t>
            </a:r>
            <a:endParaRPr sz="2400">
              <a:solidFill>
                <a:srgbClr val="002060"/>
              </a:solidFill>
              <a:latin typeface="Lato"/>
              <a:ea typeface="Lato"/>
              <a:cs typeface="Lato"/>
              <a:sym typeface="Lato"/>
            </a:endParaRPr>
          </a:p>
          <a:p>
            <a:pPr indent="-264794" lvl="1" marL="742950" rtl="0" algn="l">
              <a:spcBef>
                <a:spcPts val="440"/>
              </a:spcBef>
              <a:spcAft>
                <a:spcPts val="0"/>
              </a:spcAft>
              <a:buClr>
                <a:srgbClr val="000000"/>
              </a:buClr>
              <a:buSzPct val="100000"/>
              <a:buFont typeface="Lato"/>
              <a:buChar char="▪"/>
            </a:pPr>
            <a:r>
              <a:rPr lang="pt-BR" sz="2200">
                <a:solidFill>
                  <a:srgbClr val="000000"/>
                </a:solidFill>
                <a:latin typeface="Lato"/>
                <a:ea typeface="Lato"/>
                <a:cs typeface="Lato"/>
                <a:sym typeface="Lato"/>
              </a:rPr>
              <a:t>Topic</a:t>
            </a:r>
            <a:endParaRPr sz="2200">
              <a:solidFill>
                <a:srgbClr val="000000"/>
              </a:solidFill>
              <a:latin typeface="Lato"/>
              <a:ea typeface="Lato"/>
              <a:cs typeface="Lato"/>
              <a:sym typeface="Lato"/>
            </a:endParaRPr>
          </a:p>
          <a:p>
            <a:pPr indent="0" lvl="0" marL="1143000" rtl="0" algn="l">
              <a:spcBef>
                <a:spcPts val="400"/>
              </a:spcBef>
              <a:spcAft>
                <a:spcPts val="0"/>
              </a:spcAft>
              <a:buNone/>
            </a:pPr>
            <a:r>
              <a:t/>
            </a:r>
            <a:endParaRPr sz="2000">
              <a:solidFill>
                <a:srgbClr val="00924C"/>
              </a:solidFill>
              <a:latin typeface="Lato"/>
              <a:ea typeface="Lato"/>
              <a:cs typeface="Lato"/>
              <a:sym typeface="Lato"/>
            </a:endParaRPr>
          </a:p>
        </p:txBody>
      </p:sp>
      <p:sp>
        <p:nvSpPr>
          <p:cNvPr id="66" name="Google Shape;66;p14"/>
          <p:cNvSpPr txBox="1"/>
          <p:nvPr/>
        </p:nvSpPr>
        <p:spPr>
          <a:xfrm>
            <a:off x="179900" y="207650"/>
            <a:ext cx="30000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t-BR" sz="2600">
                <a:solidFill>
                  <a:srgbClr val="1A1A1A"/>
                </a:solidFill>
                <a:latin typeface="Lato Black"/>
                <a:ea typeface="Lato Black"/>
                <a:cs typeface="Lato Black"/>
                <a:sym typeface="Lato Black"/>
              </a:rPr>
              <a:t>Title</a:t>
            </a:r>
            <a:endParaRPr sz="2600">
              <a:solidFill>
                <a:srgbClr val="1A1A1A"/>
              </a:solidFill>
              <a:latin typeface="Lato Black"/>
              <a:ea typeface="Lato Black"/>
              <a:cs typeface="Lato Black"/>
              <a:sym typeface="Lato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3700" y="4588400"/>
            <a:ext cx="9136602" cy="555101"/>
          </a:xfrm>
          <a:prstGeom prst="rect">
            <a:avLst/>
          </a:prstGeom>
          <a:noFill/>
          <a:ln>
            <a:noFill/>
          </a:ln>
        </p:spPr>
      </p:pic>
      <p:pic>
        <p:nvPicPr>
          <p:cNvPr id="72" name="Google Shape;72;p15"/>
          <p:cNvPicPr preferRelativeResize="0"/>
          <p:nvPr/>
        </p:nvPicPr>
        <p:blipFill>
          <a:blip r:embed="rId4">
            <a:alphaModFix/>
          </a:blip>
          <a:stretch>
            <a:fillRect/>
          </a:stretch>
        </p:blipFill>
        <p:spPr>
          <a:xfrm>
            <a:off x="179903" y="4631739"/>
            <a:ext cx="2295078" cy="468425"/>
          </a:xfrm>
          <a:prstGeom prst="rect">
            <a:avLst/>
          </a:prstGeom>
          <a:noFill/>
          <a:ln>
            <a:noFill/>
          </a:ln>
        </p:spPr>
      </p:pic>
      <p:sp>
        <p:nvSpPr>
          <p:cNvPr id="73" name="Google Shape;73;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pt-BR">
                <a:solidFill>
                  <a:schemeClr val="lt1"/>
                </a:solidFill>
              </a:rPr>
              <a:t>‹#›</a:t>
            </a:fld>
            <a:endParaRPr>
              <a:solidFill>
                <a:schemeClr val="lt1"/>
              </a:solidFill>
            </a:endParaRPr>
          </a:p>
        </p:txBody>
      </p:sp>
      <p:sp>
        <p:nvSpPr>
          <p:cNvPr id="74" name="Google Shape;74;p15"/>
          <p:cNvSpPr txBox="1"/>
          <p:nvPr/>
        </p:nvSpPr>
        <p:spPr>
          <a:xfrm>
            <a:off x="179900" y="781175"/>
            <a:ext cx="8545200" cy="1594500"/>
          </a:xfrm>
          <a:prstGeom prst="rect">
            <a:avLst/>
          </a:prstGeom>
          <a:noFill/>
          <a:ln>
            <a:noFill/>
          </a:ln>
        </p:spPr>
        <p:txBody>
          <a:bodyPr anchorCtr="0" anchor="t" bIns="45700" lIns="91425" spcFirstLastPara="1" rIns="91425" wrap="square" tIns="45700">
            <a:normAutofit/>
          </a:bodyPr>
          <a:lstStyle/>
          <a:p>
            <a:pPr indent="0" lvl="0" marL="0" rtl="0" algn="just">
              <a:spcBef>
                <a:spcPts val="400"/>
              </a:spcBef>
              <a:spcAft>
                <a:spcPts val="0"/>
              </a:spcAft>
              <a:buNone/>
            </a:pPr>
            <a:r>
              <a:rPr lang="pt-BR" sz="2400">
                <a:solidFill>
                  <a:srgbClr val="002060"/>
                </a:solidFill>
                <a:latin typeface="Lato"/>
                <a:ea typeface="Lato"/>
                <a:cs typeface="Lato"/>
                <a:sym typeface="Lato"/>
              </a:rPr>
              <a:t>Lorem ipsum dolor sit amet, consectetur adipiscing elit. Ut at congue eros, ut commodo ipsum. Vestibulum commodo nunc at ligula iaculis ultrices et id augue. Vivamus placerat magna non viverra vulputate.</a:t>
            </a:r>
            <a:endParaRPr sz="2000">
              <a:solidFill>
                <a:srgbClr val="00924C"/>
              </a:solidFill>
              <a:latin typeface="Lato"/>
              <a:ea typeface="Lato"/>
              <a:cs typeface="Lato"/>
              <a:sym typeface="Lato"/>
            </a:endParaRPr>
          </a:p>
        </p:txBody>
      </p:sp>
      <p:pic>
        <p:nvPicPr>
          <p:cNvPr id="75" name="Google Shape;75;p15"/>
          <p:cNvPicPr preferRelativeResize="0"/>
          <p:nvPr/>
        </p:nvPicPr>
        <p:blipFill>
          <a:blip r:embed="rId3">
            <a:alphaModFix/>
          </a:blip>
          <a:stretch>
            <a:fillRect/>
          </a:stretch>
        </p:blipFill>
        <p:spPr>
          <a:xfrm>
            <a:off x="321625" y="2506556"/>
            <a:ext cx="4153101" cy="1844826"/>
          </a:xfrm>
          <a:prstGeom prst="rect">
            <a:avLst/>
          </a:prstGeom>
          <a:noFill/>
          <a:ln>
            <a:noFill/>
          </a:ln>
        </p:spPr>
      </p:pic>
      <p:pic>
        <p:nvPicPr>
          <p:cNvPr id="76" name="Google Shape;76;p15"/>
          <p:cNvPicPr preferRelativeResize="0"/>
          <p:nvPr/>
        </p:nvPicPr>
        <p:blipFill>
          <a:blip r:embed="rId3">
            <a:alphaModFix/>
          </a:blip>
          <a:stretch>
            <a:fillRect/>
          </a:stretch>
        </p:blipFill>
        <p:spPr>
          <a:xfrm>
            <a:off x="4571999" y="2506556"/>
            <a:ext cx="4153101" cy="1844826"/>
          </a:xfrm>
          <a:prstGeom prst="rect">
            <a:avLst/>
          </a:prstGeom>
          <a:noFill/>
          <a:ln>
            <a:noFill/>
          </a:ln>
        </p:spPr>
      </p:pic>
      <p:sp>
        <p:nvSpPr>
          <p:cNvPr id="77" name="Google Shape;77;p15"/>
          <p:cNvSpPr txBox="1"/>
          <p:nvPr/>
        </p:nvSpPr>
        <p:spPr>
          <a:xfrm>
            <a:off x="179900" y="207650"/>
            <a:ext cx="30000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t-BR" sz="2600">
                <a:solidFill>
                  <a:srgbClr val="1A1A1A"/>
                </a:solidFill>
                <a:latin typeface="Lato Black"/>
                <a:ea typeface="Lato Black"/>
                <a:cs typeface="Lato Black"/>
                <a:sym typeface="Lato Black"/>
              </a:rPr>
              <a:t>Title</a:t>
            </a:r>
            <a:endParaRPr sz="2600">
              <a:solidFill>
                <a:srgbClr val="1A1A1A"/>
              </a:solidFill>
              <a:latin typeface="Lato Black"/>
              <a:ea typeface="Lato Black"/>
              <a:cs typeface="Lato Black"/>
              <a:sym typeface="Lato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id="82" name="Google Shape;82;p16"/>
          <p:cNvPicPr preferRelativeResize="0"/>
          <p:nvPr/>
        </p:nvPicPr>
        <p:blipFill>
          <a:blip r:embed="rId3">
            <a:alphaModFix/>
          </a:blip>
          <a:stretch>
            <a:fillRect/>
          </a:stretch>
        </p:blipFill>
        <p:spPr>
          <a:xfrm>
            <a:off x="3700" y="4588400"/>
            <a:ext cx="9136602" cy="555101"/>
          </a:xfrm>
          <a:prstGeom prst="rect">
            <a:avLst/>
          </a:prstGeom>
          <a:noFill/>
          <a:ln>
            <a:noFill/>
          </a:ln>
        </p:spPr>
      </p:pic>
      <p:pic>
        <p:nvPicPr>
          <p:cNvPr id="83" name="Google Shape;83;p16"/>
          <p:cNvPicPr preferRelativeResize="0"/>
          <p:nvPr/>
        </p:nvPicPr>
        <p:blipFill>
          <a:blip r:embed="rId4">
            <a:alphaModFix/>
          </a:blip>
          <a:stretch>
            <a:fillRect/>
          </a:stretch>
        </p:blipFill>
        <p:spPr>
          <a:xfrm>
            <a:off x="179903" y="4631739"/>
            <a:ext cx="2295078" cy="468425"/>
          </a:xfrm>
          <a:prstGeom prst="rect">
            <a:avLst/>
          </a:prstGeom>
          <a:noFill/>
          <a:ln>
            <a:noFill/>
          </a:ln>
        </p:spPr>
      </p:pic>
      <p:sp>
        <p:nvSpPr>
          <p:cNvPr id="84" name="Google Shape;84;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pt-BR">
                <a:solidFill>
                  <a:schemeClr val="lt1"/>
                </a:solidFill>
              </a:rPr>
              <a:t>‹#›</a:t>
            </a:fld>
            <a:endParaRPr>
              <a:solidFill>
                <a:schemeClr val="lt1"/>
              </a:solidFill>
            </a:endParaRPr>
          </a:p>
        </p:txBody>
      </p:sp>
      <p:sp>
        <p:nvSpPr>
          <p:cNvPr id="85" name="Google Shape;85;p16"/>
          <p:cNvSpPr txBox="1"/>
          <p:nvPr/>
        </p:nvSpPr>
        <p:spPr>
          <a:xfrm>
            <a:off x="179900" y="770161"/>
            <a:ext cx="4392000" cy="3510000"/>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400"/>
              </a:spcBef>
              <a:spcAft>
                <a:spcPts val="0"/>
              </a:spcAft>
              <a:buNone/>
            </a:pPr>
            <a:r>
              <a:rPr lang="pt-BR" sz="2200">
                <a:solidFill>
                  <a:srgbClr val="002060"/>
                </a:solidFill>
                <a:latin typeface="Lato"/>
                <a:ea typeface="Lato"/>
                <a:cs typeface="Lato"/>
                <a:sym typeface="Lato"/>
              </a:rPr>
              <a:t>Proin dapibus nisi, at laoreet erat facilisis id. Maecenas aliquet diam vitae tempor finibus. Praesent molestie dictum urna a vehicula. Aliquam erat volutpat. Donec diam arcu, lobortis in imperdiet ac, pharetra ut est. </a:t>
            </a:r>
            <a:endParaRPr sz="1800">
              <a:solidFill>
                <a:srgbClr val="00924C"/>
              </a:solidFill>
              <a:latin typeface="Lato"/>
              <a:ea typeface="Lato"/>
              <a:cs typeface="Lato"/>
              <a:sym typeface="Lato"/>
            </a:endParaRPr>
          </a:p>
        </p:txBody>
      </p:sp>
      <p:sp>
        <p:nvSpPr>
          <p:cNvPr id="86" name="Google Shape;86;p16"/>
          <p:cNvSpPr txBox="1"/>
          <p:nvPr/>
        </p:nvSpPr>
        <p:spPr>
          <a:xfrm>
            <a:off x="179900" y="207650"/>
            <a:ext cx="30000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t-BR" sz="2600">
                <a:solidFill>
                  <a:srgbClr val="1A1A1A"/>
                </a:solidFill>
                <a:latin typeface="Lato Black"/>
                <a:ea typeface="Lato Black"/>
                <a:cs typeface="Lato Black"/>
                <a:sym typeface="Lato Black"/>
              </a:rPr>
              <a:t>Title</a:t>
            </a:r>
            <a:endParaRPr sz="2600">
              <a:solidFill>
                <a:srgbClr val="1A1A1A"/>
              </a:solidFill>
              <a:latin typeface="Lato Black"/>
              <a:ea typeface="Lato Black"/>
              <a:cs typeface="Lato Black"/>
              <a:sym typeface="Lato Black"/>
            </a:endParaRPr>
          </a:p>
        </p:txBody>
      </p:sp>
      <p:pic>
        <p:nvPicPr>
          <p:cNvPr id="87" name="Google Shape;87;p16"/>
          <p:cNvPicPr preferRelativeResize="0"/>
          <p:nvPr/>
        </p:nvPicPr>
        <p:blipFill>
          <a:blip r:embed="rId3">
            <a:alphaModFix/>
          </a:blip>
          <a:stretch>
            <a:fillRect/>
          </a:stretch>
        </p:blipFill>
        <p:spPr>
          <a:xfrm>
            <a:off x="4715175" y="792650"/>
            <a:ext cx="4153101" cy="31128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Google Shape;92;p17"/>
          <p:cNvSpPr txBox="1"/>
          <p:nvPr/>
        </p:nvSpPr>
        <p:spPr>
          <a:xfrm>
            <a:off x="551850" y="2094775"/>
            <a:ext cx="8040300" cy="908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pt-BR" sz="4700">
                <a:solidFill>
                  <a:schemeClr val="lt1"/>
                </a:solidFill>
                <a:latin typeface="Lato Black"/>
                <a:ea typeface="Lato Black"/>
                <a:cs typeface="Lato Black"/>
                <a:sym typeface="Lato Black"/>
              </a:rPr>
              <a:t>Thank You!</a:t>
            </a:r>
            <a:endParaRPr sz="4400">
              <a:solidFill>
                <a:schemeClr val="lt1"/>
              </a:solidFill>
              <a:latin typeface="Lato Black"/>
              <a:ea typeface="Lato Black"/>
              <a:cs typeface="Lato Black"/>
              <a:sym typeface="Lato Black"/>
            </a:endParaRPr>
          </a:p>
        </p:txBody>
      </p:sp>
      <p:sp>
        <p:nvSpPr>
          <p:cNvPr id="93" name="Google Shape;93;p17"/>
          <p:cNvSpPr txBox="1"/>
          <p:nvPr/>
        </p:nvSpPr>
        <p:spPr>
          <a:xfrm>
            <a:off x="434700" y="2925775"/>
            <a:ext cx="82746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pt-BR" sz="1800">
                <a:solidFill>
                  <a:srgbClr val="F6B26B"/>
                </a:solidFill>
                <a:latin typeface="Calibri"/>
                <a:ea typeface="Calibri"/>
                <a:cs typeface="Calibri"/>
                <a:sym typeface="Calibri"/>
              </a:rPr>
              <a:t>author@company.com</a:t>
            </a:r>
            <a:endParaRPr b="1" sz="1800">
              <a:solidFill>
                <a:srgbClr val="F6B26B"/>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b="1" sz="1800">
              <a:solidFill>
                <a:srgbClr val="F6B26B"/>
              </a:solidFill>
              <a:latin typeface="Calibri"/>
              <a:ea typeface="Calibri"/>
              <a:cs typeface="Calibri"/>
              <a:sym typeface="Calibri"/>
            </a:endParaRPr>
          </a:p>
          <a:p>
            <a:pPr indent="0" lvl="0" marL="0" rtl="0" algn="ctr">
              <a:spcBef>
                <a:spcPts val="0"/>
              </a:spcBef>
              <a:spcAft>
                <a:spcPts val="0"/>
              </a:spcAft>
              <a:buNone/>
            </a:pPr>
            <a:r>
              <a:t/>
            </a:r>
            <a:endParaRPr b="1" sz="1800">
              <a:solidFill>
                <a:srgbClr val="F6B26B"/>
              </a:solidFill>
              <a:latin typeface="Calibri"/>
              <a:ea typeface="Calibri"/>
              <a:cs typeface="Calibri"/>
              <a:sym typeface="Calibri"/>
            </a:endParaRPr>
          </a:p>
        </p:txBody>
      </p:sp>
      <p:pic>
        <p:nvPicPr>
          <p:cNvPr id="94" name="Google Shape;94;p17"/>
          <p:cNvPicPr preferRelativeResize="0"/>
          <p:nvPr/>
        </p:nvPicPr>
        <p:blipFill>
          <a:blip r:embed="rId4">
            <a:alphaModFix/>
          </a:blip>
          <a:stretch>
            <a:fillRect/>
          </a:stretch>
        </p:blipFill>
        <p:spPr>
          <a:xfrm>
            <a:off x="1707400" y="211600"/>
            <a:ext cx="5729201" cy="11693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